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+ Bold" panose="020B0600070205080204" charset="-128"/>
      <p:regular r:id="rId3"/>
    </p:embeddedFont>
    <p:embeddedFont>
      <p:font typeface="M+ Medium" panose="020B0600070205080204" charset="-128"/>
      <p:regular r:id="rId4"/>
    </p:embeddedFont>
    <p:embeddedFont>
      <p:font typeface="Noto Sans JP Bold" panose="020B0600070205080204" charset="-128"/>
      <p:regular r:id="rId5"/>
    </p:embeddedFont>
    <p:embeddedFont>
      <p:font typeface="コーポレート・ロゴ" panose="020B0600070205080204" charset="-128"/>
      <p:regular r:id="rId6"/>
    </p:embeddedFont>
    <p:embeddedFont>
      <p:font typeface="コーポレート・ロゴ Bold" panose="020B0600070205080204" charset="-128"/>
      <p:regular r:id="rId7"/>
    </p:embeddedFont>
    <p:embeddedFont>
      <p:font typeface="Meiryo UI" panose="020B0604030504040204" pitchFamily="50" charset="-128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100" d="100"/>
          <a:sy n="100" d="100"/>
        </p:scale>
        <p:origin x="800" y="-40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吉澤 直子" userId="51cde6dd8c87174e" providerId="LiveId" clId="{5384444C-4ACF-401B-A79C-12D4ECC0B1D3}"/>
    <pc:docChg chg="custSel modSld">
      <pc:chgData name="吉澤 直子" userId="51cde6dd8c87174e" providerId="LiveId" clId="{5384444C-4ACF-401B-A79C-12D4ECC0B1D3}" dt="2024-03-26T08:36:10.840" v="36" actId="207"/>
      <pc:docMkLst>
        <pc:docMk/>
      </pc:docMkLst>
      <pc:sldChg chg="addSp delSp modSp mod">
        <pc:chgData name="吉澤 直子" userId="51cde6dd8c87174e" providerId="LiveId" clId="{5384444C-4ACF-401B-A79C-12D4ECC0B1D3}" dt="2024-03-26T08:36:10.840" v="36" actId="207"/>
        <pc:sldMkLst>
          <pc:docMk/>
          <pc:sldMk cId="0" sldId="256"/>
        </pc:sldMkLst>
        <pc:spChg chg="mod">
          <ac:chgData name="吉澤 直子" userId="51cde6dd8c87174e" providerId="LiveId" clId="{5384444C-4ACF-401B-A79C-12D4ECC0B1D3}" dt="2024-03-26T08:32:05.880" v="4" actId="1076"/>
          <ac:spMkLst>
            <pc:docMk/>
            <pc:sldMk cId="0" sldId="256"/>
            <ac:spMk id="56" creationId="{00000000-0000-0000-0000-000000000000}"/>
          </ac:spMkLst>
        </pc:spChg>
        <pc:spChg chg="mod">
          <ac:chgData name="吉澤 直子" userId="51cde6dd8c87174e" providerId="LiveId" clId="{5384444C-4ACF-401B-A79C-12D4ECC0B1D3}" dt="2024-03-26T08:33:47.275" v="35" actId="20577"/>
          <ac:spMkLst>
            <pc:docMk/>
            <pc:sldMk cId="0" sldId="256"/>
            <ac:spMk id="62" creationId="{00000000-0000-0000-0000-000000000000}"/>
          </ac:spMkLst>
        </pc:spChg>
        <pc:spChg chg="mod">
          <ac:chgData name="吉澤 直子" userId="51cde6dd8c87174e" providerId="LiveId" clId="{5384444C-4ACF-401B-A79C-12D4ECC0B1D3}" dt="2024-03-26T08:32:43.777" v="27" actId="20577"/>
          <ac:spMkLst>
            <pc:docMk/>
            <pc:sldMk cId="0" sldId="256"/>
            <ac:spMk id="66" creationId="{00000000-0000-0000-0000-000000000000}"/>
          </ac:spMkLst>
        </pc:spChg>
        <pc:spChg chg="mod">
          <ac:chgData name="吉澤 直子" userId="51cde6dd8c87174e" providerId="LiveId" clId="{5384444C-4ACF-401B-A79C-12D4ECC0B1D3}" dt="2024-03-26T08:32:27.341" v="15" actId="20577"/>
          <ac:spMkLst>
            <pc:docMk/>
            <pc:sldMk cId="0" sldId="256"/>
            <ac:spMk id="67" creationId="{00000000-0000-0000-0000-000000000000}"/>
          </ac:spMkLst>
        </pc:spChg>
        <pc:spChg chg="add del mod">
          <ac:chgData name="吉澤 直子" userId="51cde6dd8c87174e" providerId="LiveId" clId="{5384444C-4ACF-401B-A79C-12D4ECC0B1D3}" dt="2024-03-26T08:29:23.559" v="1" actId="478"/>
          <ac:spMkLst>
            <pc:docMk/>
            <pc:sldMk cId="0" sldId="256"/>
            <ac:spMk id="128" creationId="{F38F9462-FAB3-064B-5DDA-F4EB04838E0A}"/>
          </ac:spMkLst>
        </pc:spChg>
        <pc:spChg chg="add mod">
          <ac:chgData name="吉澤 直子" userId="51cde6dd8c87174e" providerId="LiveId" clId="{5384444C-4ACF-401B-A79C-12D4ECC0B1D3}" dt="2024-03-26T08:36:10.840" v="36" actId="207"/>
          <ac:spMkLst>
            <pc:docMk/>
            <pc:sldMk cId="0" sldId="256"/>
            <ac:spMk id="129" creationId="{089A851E-2AB3-32A2-3CF9-7E14961148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68CBC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205216" y="210755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15291" y="1861472"/>
            <a:ext cx="2803412" cy="1300841"/>
            <a:chOff x="0" y="0"/>
            <a:chExt cx="4438940" cy="2062480"/>
          </a:xfrm>
        </p:grpSpPr>
        <p:sp>
          <p:nvSpPr>
            <p:cNvPr id="11" name="Freeform 11"/>
            <p:cNvSpPr/>
            <p:nvPr/>
          </p:nvSpPr>
          <p:spPr>
            <a:xfrm>
              <a:off x="1270" y="-10160"/>
              <a:ext cx="4435130" cy="2086610"/>
            </a:xfrm>
            <a:custGeom>
              <a:avLst/>
              <a:gdLst/>
              <a:ahLst/>
              <a:cxnLst/>
              <a:rect l="l" t="t" r="r" b="b"/>
              <a:pathLst>
                <a:path w="4435130" h="2086610">
                  <a:moveTo>
                    <a:pt x="4432590" y="1272540"/>
                  </a:moveTo>
                  <a:cubicBezTo>
                    <a:pt x="4431320" y="1107440"/>
                    <a:pt x="4435130" y="1041717"/>
                    <a:pt x="4424970" y="1041717"/>
                  </a:cubicBezTo>
                  <a:cubicBezTo>
                    <a:pt x="4433860" y="1041717"/>
                    <a:pt x="4424970" y="1041717"/>
                    <a:pt x="4433860" y="1041717"/>
                  </a:cubicBezTo>
                  <a:cubicBezTo>
                    <a:pt x="4430049" y="1041717"/>
                    <a:pt x="4431320" y="1041717"/>
                    <a:pt x="4424970" y="1041717"/>
                  </a:cubicBezTo>
                  <a:lnTo>
                    <a:pt x="4424970" y="1041717"/>
                  </a:lnTo>
                  <a:cubicBezTo>
                    <a:pt x="4427510" y="1041717"/>
                    <a:pt x="4428780" y="1041717"/>
                    <a:pt x="4422430" y="1041717"/>
                  </a:cubicBezTo>
                  <a:cubicBezTo>
                    <a:pt x="4422430" y="1041717"/>
                    <a:pt x="4421160" y="1041717"/>
                    <a:pt x="4421160" y="1041717"/>
                  </a:cubicBezTo>
                  <a:cubicBezTo>
                    <a:pt x="4418620" y="1041717"/>
                    <a:pt x="4417349" y="1041717"/>
                    <a:pt x="4416080" y="1041717"/>
                  </a:cubicBezTo>
                  <a:cubicBezTo>
                    <a:pt x="4414810" y="1041717"/>
                    <a:pt x="4417349" y="1041717"/>
                    <a:pt x="4417349" y="1041717"/>
                  </a:cubicBezTo>
                  <a:cubicBezTo>
                    <a:pt x="4419890" y="1041717"/>
                    <a:pt x="4421160" y="1041717"/>
                    <a:pt x="4418620" y="1041717"/>
                  </a:cubicBezTo>
                  <a:cubicBezTo>
                    <a:pt x="4418620" y="1041717"/>
                    <a:pt x="4419890" y="1041717"/>
                    <a:pt x="4419890" y="1041717"/>
                  </a:cubicBezTo>
                  <a:cubicBezTo>
                    <a:pt x="4416080" y="1041717"/>
                    <a:pt x="4413540" y="1041717"/>
                    <a:pt x="4416080" y="1041717"/>
                  </a:cubicBezTo>
                  <a:lnTo>
                    <a:pt x="4410999" y="1041717"/>
                  </a:lnTo>
                  <a:lnTo>
                    <a:pt x="4410999" y="1041717"/>
                  </a:lnTo>
                  <a:cubicBezTo>
                    <a:pt x="4413540" y="1041717"/>
                    <a:pt x="4416080" y="974090"/>
                    <a:pt x="4416080" y="783590"/>
                  </a:cubicBezTo>
                  <a:cubicBezTo>
                    <a:pt x="4416080" y="548640"/>
                    <a:pt x="4416080" y="311150"/>
                    <a:pt x="4417349" y="74930"/>
                  </a:cubicBezTo>
                  <a:lnTo>
                    <a:pt x="4417349" y="17780"/>
                  </a:lnTo>
                  <a:lnTo>
                    <a:pt x="4376710" y="17780"/>
                  </a:lnTo>
                  <a:lnTo>
                    <a:pt x="4376710" y="52070"/>
                  </a:lnTo>
                  <a:lnTo>
                    <a:pt x="4383060" y="52070"/>
                  </a:lnTo>
                  <a:lnTo>
                    <a:pt x="4383060" y="74930"/>
                  </a:lnTo>
                  <a:cubicBezTo>
                    <a:pt x="4383060" y="100330"/>
                    <a:pt x="4384330" y="127000"/>
                    <a:pt x="4384330" y="153670"/>
                  </a:cubicBezTo>
                  <a:cubicBezTo>
                    <a:pt x="4384330" y="191770"/>
                    <a:pt x="4384330" y="231140"/>
                    <a:pt x="4385599" y="270510"/>
                  </a:cubicBezTo>
                  <a:lnTo>
                    <a:pt x="4385599" y="508000"/>
                  </a:lnTo>
                  <a:cubicBezTo>
                    <a:pt x="4385599" y="661670"/>
                    <a:pt x="4386870" y="815340"/>
                    <a:pt x="4391949" y="965200"/>
                  </a:cubicBezTo>
                  <a:lnTo>
                    <a:pt x="4386870" y="955040"/>
                  </a:lnTo>
                  <a:cubicBezTo>
                    <a:pt x="4389410" y="993140"/>
                    <a:pt x="4389410" y="1033780"/>
                    <a:pt x="4390680" y="1041717"/>
                  </a:cubicBezTo>
                  <a:cubicBezTo>
                    <a:pt x="4390680" y="1041717"/>
                    <a:pt x="4391949" y="1041717"/>
                    <a:pt x="4391949" y="1041717"/>
                  </a:cubicBezTo>
                  <a:cubicBezTo>
                    <a:pt x="4393220" y="1041717"/>
                    <a:pt x="4388140" y="1041717"/>
                    <a:pt x="4391949" y="1041717"/>
                  </a:cubicBezTo>
                  <a:lnTo>
                    <a:pt x="4389410" y="1041717"/>
                  </a:lnTo>
                  <a:cubicBezTo>
                    <a:pt x="4388140" y="1041717"/>
                    <a:pt x="4389410" y="1041717"/>
                    <a:pt x="4390680" y="1041717"/>
                  </a:cubicBezTo>
                  <a:cubicBezTo>
                    <a:pt x="4390680" y="1041717"/>
                    <a:pt x="4389410" y="1041717"/>
                    <a:pt x="4390680" y="1041717"/>
                  </a:cubicBezTo>
                  <a:cubicBezTo>
                    <a:pt x="4389410" y="1041717"/>
                    <a:pt x="4393220" y="1041717"/>
                    <a:pt x="4393220" y="1041717"/>
                  </a:cubicBezTo>
                  <a:lnTo>
                    <a:pt x="4388140" y="1041717"/>
                  </a:lnTo>
                  <a:cubicBezTo>
                    <a:pt x="4405920" y="1041717"/>
                    <a:pt x="4372899" y="1041717"/>
                    <a:pt x="4391949" y="1041717"/>
                  </a:cubicBezTo>
                  <a:lnTo>
                    <a:pt x="4385599" y="1041717"/>
                  </a:lnTo>
                  <a:cubicBezTo>
                    <a:pt x="4395760" y="1041717"/>
                    <a:pt x="4381790" y="1041717"/>
                    <a:pt x="4398299" y="1041717"/>
                  </a:cubicBezTo>
                  <a:lnTo>
                    <a:pt x="4393220" y="1041717"/>
                  </a:lnTo>
                  <a:cubicBezTo>
                    <a:pt x="4414810" y="1041717"/>
                    <a:pt x="4383060" y="1041717"/>
                    <a:pt x="4397030" y="1041717"/>
                  </a:cubicBezTo>
                  <a:lnTo>
                    <a:pt x="4393220" y="1041717"/>
                  </a:lnTo>
                  <a:cubicBezTo>
                    <a:pt x="4395760" y="1041717"/>
                    <a:pt x="4398299" y="1041717"/>
                    <a:pt x="4394490" y="1041717"/>
                  </a:cubicBezTo>
                  <a:cubicBezTo>
                    <a:pt x="4394490" y="1041717"/>
                    <a:pt x="4393220" y="1041717"/>
                    <a:pt x="4391949" y="1041717"/>
                  </a:cubicBezTo>
                  <a:cubicBezTo>
                    <a:pt x="4376710" y="1207770"/>
                    <a:pt x="4393220" y="1485900"/>
                    <a:pt x="4393220" y="1750060"/>
                  </a:cubicBezTo>
                  <a:lnTo>
                    <a:pt x="4385599" y="1719580"/>
                  </a:lnTo>
                  <a:cubicBezTo>
                    <a:pt x="4388140" y="1757680"/>
                    <a:pt x="4389410" y="1807210"/>
                    <a:pt x="4389410" y="1860550"/>
                  </a:cubicBezTo>
                  <a:lnTo>
                    <a:pt x="4389410" y="2021840"/>
                  </a:lnTo>
                  <a:cubicBezTo>
                    <a:pt x="4385599" y="2021840"/>
                    <a:pt x="4383060" y="2020570"/>
                    <a:pt x="4377980" y="2020570"/>
                  </a:cubicBezTo>
                  <a:lnTo>
                    <a:pt x="4375440" y="2021840"/>
                  </a:lnTo>
                  <a:lnTo>
                    <a:pt x="4364010" y="2026920"/>
                  </a:lnTo>
                  <a:lnTo>
                    <a:pt x="4356390" y="2026920"/>
                  </a:lnTo>
                  <a:cubicBezTo>
                    <a:pt x="4336070" y="2021840"/>
                    <a:pt x="4339880" y="2024380"/>
                    <a:pt x="4330990" y="2019300"/>
                  </a:cubicBezTo>
                  <a:cubicBezTo>
                    <a:pt x="4226849" y="2018030"/>
                    <a:pt x="4212880" y="2007870"/>
                    <a:pt x="4139220" y="2002790"/>
                  </a:cubicBezTo>
                  <a:cubicBezTo>
                    <a:pt x="4139220" y="2002790"/>
                    <a:pt x="4140490" y="2002790"/>
                    <a:pt x="4139220" y="2004060"/>
                  </a:cubicBezTo>
                  <a:cubicBezTo>
                    <a:pt x="4088420" y="2012950"/>
                    <a:pt x="4018570" y="2007870"/>
                    <a:pt x="3977930" y="2006600"/>
                  </a:cubicBezTo>
                  <a:lnTo>
                    <a:pt x="3961420" y="2002790"/>
                  </a:lnTo>
                  <a:cubicBezTo>
                    <a:pt x="3937290" y="1993900"/>
                    <a:pt x="3843310" y="2019300"/>
                    <a:pt x="3875060" y="2005330"/>
                  </a:cubicBezTo>
                  <a:cubicBezTo>
                    <a:pt x="3664240" y="2009140"/>
                    <a:pt x="3422940" y="2009140"/>
                    <a:pt x="3286364" y="2009140"/>
                  </a:cubicBezTo>
                  <a:cubicBezTo>
                    <a:pt x="3268044" y="2015490"/>
                    <a:pt x="3186311" y="2009140"/>
                    <a:pt x="3215200" y="2019300"/>
                  </a:cubicBezTo>
                  <a:cubicBezTo>
                    <a:pt x="3182788" y="2006600"/>
                    <a:pt x="3085554" y="2004060"/>
                    <a:pt x="3049619" y="2004060"/>
                  </a:cubicBezTo>
                  <a:cubicBezTo>
                    <a:pt x="3051029" y="2002790"/>
                    <a:pt x="3052438" y="2001520"/>
                    <a:pt x="3058074" y="2001520"/>
                  </a:cubicBezTo>
                  <a:cubicBezTo>
                    <a:pt x="2988319" y="1985010"/>
                    <a:pt x="2974932" y="2016760"/>
                    <a:pt x="2909404" y="1996440"/>
                  </a:cubicBezTo>
                  <a:cubicBezTo>
                    <a:pt x="2898835" y="2010410"/>
                    <a:pt x="2790327" y="1992630"/>
                    <a:pt x="2752984" y="2007870"/>
                  </a:cubicBezTo>
                  <a:cubicBezTo>
                    <a:pt x="2745233" y="2005330"/>
                    <a:pt x="2742415" y="2001520"/>
                    <a:pt x="2745233" y="2000250"/>
                  </a:cubicBezTo>
                  <a:cubicBezTo>
                    <a:pt x="2626861" y="1997710"/>
                    <a:pt x="2496510" y="1996440"/>
                    <a:pt x="2397162" y="1993900"/>
                  </a:cubicBezTo>
                  <a:cubicBezTo>
                    <a:pt x="2311906" y="2006600"/>
                    <a:pt x="2190715" y="1988820"/>
                    <a:pt x="2116732" y="2005330"/>
                  </a:cubicBezTo>
                  <a:cubicBezTo>
                    <a:pt x="2056137" y="2001520"/>
                    <a:pt x="1957493" y="1995170"/>
                    <a:pt x="1872941" y="2001520"/>
                  </a:cubicBezTo>
                  <a:lnTo>
                    <a:pt x="1881397" y="1998980"/>
                  </a:lnTo>
                  <a:cubicBezTo>
                    <a:pt x="1785571" y="2000250"/>
                    <a:pt x="1665790" y="2000250"/>
                    <a:pt x="1600262" y="2011680"/>
                  </a:cubicBezTo>
                  <a:cubicBezTo>
                    <a:pt x="1572078" y="1995170"/>
                    <a:pt x="1530507" y="1998980"/>
                    <a:pt x="1488936" y="1993900"/>
                  </a:cubicBezTo>
                  <a:cubicBezTo>
                    <a:pt x="1424817" y="2001520"/>
                    <a:pt x="1295876" y="1998980"/>
                    <a:pt x="1197937" y="2006600"/>
                  </a:cubicBezTo>
                  <a:cubicBezTo>
                    <a:pt x="1183140" y="1998980"/>
                    <a:pt x="1117613" y="2010410"/>
                    <a:pt x="1112681" y="1998980"/>
                  </a:cubicBezTo>
                  <a:cubicBezTo>
                    <a:pt x="1004570" y="2006600"/>
                    <a:pt x="814070" y="2010410"/>
                    <a:pt x="617220" y="2011680"/>
                  </a:cubicBezTo>
                  <a:lnTo>
                    <a:pt x="318770" y="2011680"/>
                  </a:lnTo>
                  <a:lnTo>
                    <a:pt x="168910" y="2010410"/>
                  </a:lnTo>
                  <a:lnTo>
                    <a:pt x="93980" y="2009140"/>
                  </a:lnTo>
                  <a:lnTo>
                    <a:pt x="58420" y="2009140"/>
                  </a:lnTo>
                  <a:lnTo>
                    <a:pt x="45720" y="2007870"/>
                  </a:lnTo>
                  <a:lnTo>
                    <a:pt x="48260" y="2007870"/>
                  </a:lnTo>
                  <a:cubicBezTo>
                    <a:pt x="52070" y="1865630"/>
                    <a:pt x="55880" y="1725930"/>
                    <a:pt x="58420" y="1591310"/>
                  </a:cubicBezTo>
                  <a:cubicBezTo>
                    <a:pt x="55880" y="1567180"/>
                    <a:pt x="53340" y="1543050"/>
                    <a:pt x="49530" y="1517650"/>
                  </a:cubicBezTo>
                  <a:cubicBezTo>
                    <a:pt x="46990" y="1352550"/>
                    <a:pt x="45720" y="1169670"/>
                    <a:pt x="45720" y="1041717"/>
                  </a:cubicBezTo>
                  <a:cubicBezTo>
                    <a:pt x="46990" y="1041717"/>
                    <a:pt x="48260" y="1041717"/>
                    <a:pt x="45720" y="1041717"/>
                  </a:cubicBezTo>
                  <a:lnTo>
                    <a:pt x="45720" y="1041717"/>
                  </a:lnTo>
                  <a:lnTo>
                    <a:pt x="48260" y="1041717"/>
                  </a:lnTo>
                  <a:lnTo>
                    <a:pt x="49530" y="1041717"/>
                  </a:lnTo>
                  <a:cubicBezTo>
                    <a:pt x="50800" y="1041717"/>
                    <a:pt x="53340" y="1041717"/>
                    <a:pt x="54610" y="1041717"/>
                  </a:cubicBezTo>
                  <a:lnTo>
                    <a:pt x="54610" y="1041717"/>
                  </a:lnTo>
                  <a:lnTo>
                    <a:pt x="54610" y="1041717"/>
                  </a:lnTo>
                  <a:cubicBezTo>
                    <a:pt x="5588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8420" y="1041717"/>
                    <a:pt x="59690" y="1041717"/>
                    <a:pt x="58420" y="1041717"/>
                  </a:cubicBezTo>
                  <a:cubicBezTo>
                    <a:pt x="6985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7150" y="1041717"/>
                    <a:pt x="59690" y="1041717"/>
                    <a:pt x="63500" y="1041717"/>
                  </a:cubicBezTo>
                  <a:cubicBezTo>
                    <a:pt x="50800" y="1041717"/>
                    <a:pt x="64770" y="1041717"/>
                    <a:pt x="54610" y="1041717"/>
                  </a:cubicBezTo>
                  <a:lnTo>
                    <a:pt x="54610" y="1041717"/>
                  </a:lnTo>
                  <a:cubicBezTo>
                    <a:pt x="57150" y="1041717"/>
                    <a:pt x="58420" y="1041717"/>
                    <a:pt x="59690" y="1041717"/>
                  </a:cubicBezTo>
                  <a:cubicBezTo>
                    <a:pt x="62230" y="1041717"/>
                    <a:pt x="63500" y="1041717"/>
                    <a:pt x="66040" y="1041717"/>
                  </a:cubicBezTo>
                  <a:cubicBezTo>
                    <a:pt x="53340" y="1041717"/>
                    <a:pt x="71120" y="1041717"/>
                    <a:pt x="54610" y="1041717"/>
                  </a:cubicBezTo>
                  <a:cubicBezTo>
                    <a:pt x="58420" y="1041717"/>
                    <a:pt x="64770" y="1041717"/>
                    <a:pt x="58420" y="1041717"/>
                  </a:cubicBezTo>
                  <a:lnTo>
                    <a:pt x="60960" y="1041717"/>
                  </a:lnTo>
                  <a:cubicBezTo>
                    <a:pt x="59690" y="1041717"/>
                    <a:pt x="59690" y="1041717"/>
                    <a:pt x="48260" y="1041717"/>
                  </a:cubicBezTo>
                  <a:cubicBezTo>
                    <a:pt x="64770" y="1041717"/>
                    <a:pt x="60960" y="1041717"/>
                    <a:pt x="66040" y="1041717"/>
                  </a:cubicBezTo>
                  <a:cubicBezTo>
                    <a:pt x="58420" y="1041717"/>
                    <a:pt x="60960" y="1041717"/>
                    <a:pt x="53340" y="1041717"/>
                  </a:cubicBezTo>
                  <a:cubicBezTo>
                    <a:pt x="60960" y="1041717"/>
                    <a:pt x="50800" y="1041717"/>
                    <a:pt x="60960" y="1041717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38698" y="58420"/>
                    <a:pt x="1091543" y="72390"/>
                    <a:pt x="1150729" y="63500"/>
                  </a:cubicBezTo>
                  <a:lnTo>
                    <a:pt x="1154252" y="66040"/>
                  </a:lnTo>
                  <a:lnTo>
                    <a:pt x="1191596" y="62230"/>
                  </a:lnTo>
                  <a:cubicBezTo>
                    <a:pt x="1190891" y="64770"/>
                    <a:pt x="1189482" y="69850"/>
                    <a:pt x="1178208" y="69850"/>
                  </a:cubicBezTo>
                  <a:cubicBezTo>
                    <a:pt x="1633378" y="73660"/>
                    <a:pt x="2102640" y="55880"/>
                    <a:pt x="2569788" y="58420"/>
                  </a:cubicBezTo>
                  <a:lnTo>
                    <a:pt x="2552173" y="62230"/>
                  </a:lnTo>
                  <a:lnTo>
                    <a:pt x="2643066" y="55880"/>
                  </a:lnTo>
                  <a:cubicBezTo>
                    <a:pt x="2642362" y="57150"/>
                    <a:pt x="2638134" y="58420"/>
                    <a:pt x="2633907" y="59690"/>
                  </a:cubicBezTo>
                  <a:cubicBezTo>
                    <a:pt x="2750165" y="66040"/>
                    <a:pt x="2870652" y="55880"/>
                    <a:pt x="2983387" y="57150"/>
                  </a:cubicBezTo>
                  <a:cubicBezTo>
                    <a:pt x="2982683" y="58420"/>
                    <a:pt x="2965772" y="62230"/>
                    <a:pt x="2981273" y="64770"/>
                  </a:cubicBezTo>
                  <a:cubicBezTo>
                    <a:pt x="3065121" y="54610"/>
                    <a:pt x="3115851" y="77470"/>
                    <a:pt x="3157423" y="57150"/>
                  </a:cubicBezTo>
                  <a:cubicBezTo>
                    <a:pt x="3161650" y="58420"/>
                    <a:pt x="3163764" y="62230"/>
                    <a:pt x="3155309" y="64770"/>
                  </a:cubicBezTo>
                  <a:cubicBezTo>
                    <a:pt x="3388531" y="58420"/>
                    <a:pt x="3802670" y="58420"/>
                    <a:pt x="4225579" y="62230"/>
                  </a:cubicBezTo>
                  <a:cubicBezTo>
                    <a:pt x="4273840" y="59690"/>
                    <a:pt x="4324640" y="58420"/>
                    <a:pt x="4375440" y="55880"/>
                  </a:cubicBezTo>
                  <a:lnTo>
                    <a:pt x="4375440" y="20320"/>
                  </a:lnTo>
                  <a:cubicBezTo>
                    <a:pt x="4097310" y="19050"/>
                    <a:pt x="3817910" y="19050"/>
                    <a:pt x="3538510" y="17780"/>
                  </a:cubicBezTo>
                  <a:cubicBezTo>
                    <a:pt x="2986910" y="12700"/>
                    <a:pt x="2554287" y="0"/>
                    <a:pt x="2073047" y="24130"/>
                  </a:cubicBezTo>
                  <a:cubicBezTo>
                    <a:pt x="2073752" y="22860"/>
                    <a:pt x="2069524" y="21590"/>
                    <a:pt x="2082207" y="20320"/>
                  </a:cubicBezTo>
                  <a:cubicBezTo>
                    <a:pt x="1943401" y="24130"/>
                    <a:pt x="1817278" y="17780"/>
                    <a:pt x="1686223" y="21590"/>
                  </a:cubicBezTo>
                  <a:lnTo>
                    <a:pt x="1686928" y="20320"/>
                  </a:lnTo>
                  <a:cubicBezTo>
                    <a:pt x="1364222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1717"/>
                    <a:pt x="20320" y="1041717"/>
                  </a:cubicBezTo>
                  <a:cubicBezTo>
                    <a:pt x="26670" y="1041717"/>
                    <a:pt x="8890" y="1041717"/>
                    <a:pt x="13970" y="1041717"/>
                  </a:cubicBezTo>
                  <a:cubicBezTo>
                    <a:pt x="7620" y="1041717"/>
                    <a:pt x="21590" y="1041717"/>
                    <a:pt x="25400" y="1041717"/>
                  </a:cubicBezTo>
                  <a:cubicBezTo>
                    <a:pt x="20320" y="1041717"/>
                    <a:pt x="13970" y="1041717"/>
                    <a:pt x="15240" y="1096010"/>
                  </a:cubicBezTo>
                  <a:lnTo>
                    <a:pt x="19050" y="1083310"/>
                  </a:lnTo>
                  <a:cubicBezTo>
                    <a:pt x="13970" y="1132840"/>
                    <a:pt x="15240" y="1187450"/>
                    <a:pt x="19050" y="1239520"/>
                  </a:cubicBezTo>
                  <a:cubicBezTo>
                    <a:pt x="17780" y="1300480"/>
                    <a:pt x="17780" y="1362710"/>
                    <a:pt x="19050" y="1424940"/>
                  </a:cubicBezTo>
                  <a:cubicBezTo>
                    <a:pt x="19050" y="1426210"/>
                    <a:pt x="19050" y="1428750"/>
                    <a:pt x="17780" y="1430020"/>
                  </a:cubicBezTo>
                  <a:lnTo>
                    <a:pt x="16510" y="1417320"/>
                  </a:lnTo>
                  <a:cubicBezTo>
                    <a:pt x="12700" y="1441450"/>
                    <a:pt x="15240" y="1469390"/>
                    <a:pt x="19050" y="1497330"/>
                  </a:cubicBezTo>
                  <a:cubicBezTo>
                    <a:pt x="19050" y="1521460"/>
                    <a:pt x="20320" y="1544320"/>
                    <a:pt x="20320" y="1568450"/>
                  </a:cubicBezTo>
                  <a:lnTo>
                    <a:pt x="24130" y="1764030"/>
                  </a:lnTo>
                  <a:cubicBezTo>
                    <a:pt x="21590" y="1813560"/>
                    <a:pt x="34290" y="1936750"/>
                    <a:pt x="15240" y="1940560"/>
                  </a:cubicBezTo>
                  <a:cubicBezTo>
                    <a:pt x="15240" y="1897380"/>
                    <a:pt x="6350" y="2007870"/>
                    <a:pt x="1270" y="1911350"/>
                  </a:cubicBezTo>
                  <a:cubicBezTo>
                    <a:pt x="0" y="1922780"/>
                    <a:pt x="0" y="1950720"/>
                    <a:pt x="0" y="1979930"/>
                  </a:cubicBezTo>
                  <a:cubicBezTo>
                    <a:pt x="0" y="1988820"/>
                    <a:pt x="1270" y="1997710"/>
                    <a:pt x="1270" y="2005330"/>
                  </a:cubicBezTo>
                  <a:cubicBezTo>
                    <a:pt x="2540" y="2023110"/>
                    <a:pt x="5080" y="2035810"/>
                    <a:pt x="7620" y="2032000"/>
                  </a:cubicBezTo>
                  <a:cubicBezTo>
                    <a:pt x="17780" y="2042160"/>
                    <a:pt x="25400" y="2086610"/>
                    <a:pt x="33020" y="2025650"/>
                  </a:cubicBezTo>
                  <a:lnTo>
                    <a:pt x="60960" y="2025650"/>
                  </a:lnTo>
                  <a:cubicBezTo>
                    <a:pt x="91440" y="2025650"/>
                    <a:pt x="121920" y="2025650"/>
                    <a:pt x="152400" y="2026920"/>
                  </a:cubicBezTo>
                  <a:cubicBezTo>
                    <a:pt x="194310" y="2028190"/>
                    <a:pt x="234950" y="2029460"/>
                    <a:pt x="273050" y="2030730"/>
                  </a:cubicBezTo>
                  <a:cubicBezTo>
                    <a:pt x="991870" y="2057400"/>
                    <a:pt x="1393815" y="2040890"/>
                    <a:pt x="1792617" y="2024380"/>
                  </a:cubicBezTo>
                  <a:cubicBezTo>
                    <a:pt x="2130824" y="2033270"/>
                    <a:pt x="2469031" y="2012950"/>
                    <a:pt x="2798078" y="2025650"/>
                  </a:cubicBezTo>
                  <a:cubicBezTo>
                    <a:pt x="2616292" y="2028190"/>
                    <a:pt x="2436619" y="2033270"/>
                    <a:pt x="2249197" y="2037080"/>
                  </a:cubicBezTo>
                  <a:cubicBezTo>
                    <a:pt x="2253424" y="2035810"/>
                    <a:pt x="2255538" y="2034540"/>
                    <a:pt x="2259765" y="2033270"/>
                  </a:cubicBezTo>
                  <a:cubicBezTo>
                    <a:pt x="2245673" y="2035810"/>
                    <a:pt x="2230172" y="2039620"/>
                    <a:pt x="2213967" y="2038350"/>
                  </a:cubicBezTo>
                  <a:cubicBezTo>
                    <a:pt x="2209739" y="2037080"/>
                    <a:pt x="2218194" y="2035810"/>
                    <a:pt x="2223831" y="2034540"/>
                  </a:cubicBezTo>
                  <a:cubicBezTo>
                    <a:pt x="2161826" y="2024380"/>
                    <a:pt x="2042749" y="2040890"/>
                    <a:pt x="2003997" y="2033270"/>
                  </a:cubicBezTo>
                  <a:cubicBezTo>
                    <a:pt x="1986382" y="2034540"/>
                    <a:pt x="1978631" y="2038350"/>
                    <a:pt x="1988495" y="2042160"/>
                  </a:cubicBezTo>
                  <a:cubicBezTo>
                    <a:pt x="1760206" y="2044700"/>
                    <a:pt x="1515710" y="2047240"/>
                    <a:pt x="1282489" y="2054860"/>
                  </a:cubicBezTo>
                  <a:cubicBezTo>
                    <a:pt x="1271215" y="2053590"/>
                    <a:pt x="1269101" y="2051050"/>
                    <a:pt x="1272624" y="2047240"/>
                  </a:cubicBezTo>
                  <a:cubicBezTo>
                    <a:pt x="1073928" y="2063750"/>
                    <a:pt x="735330" y="2057400"/>
                    <a:pt x="368300" y="2054860"/>
                  </a:cubicBezTo>
                  <a:cubicBezTo>
                    <a:pt x="354330" y="2058670"/>
                    <a:pt x="405130" y="2059940"/>
                    <a:pt x="369570" y="2063750"/>
                  </a:cubicBezTo>
                  <a:cubicBezTo>
                    <a:pt x="487680" y="2068830"/>
                    <a:pt x="585470" y="2053590"/>
                    <a:pt x="692150" y="2061210"/>
                  </a:cubicBezTo>
                  <a:lnTo>
                    <a:pt x="678180" y="2065020"/>
                  </a:lnTo>
                  <a:cubicBezTo>
                    <a:pt x="755650" y="2067560"/>
                    <a:pt x="693420" y="2054860"/>
                    <a:pt x="774700" y="2059940"/>
                  </a:cubicBezTo>
                  <a:cubicBezTo>
                    <a:pt x="806450" y="2063750"/>
                    <a:pt x="767080" y="2065020"/>
                    <a:pt x="781050" y="2066290"/>
                  </a:cubicBezTo>
                  <a:cubicBezTo>
                    <a:pt x="946150" y="2065020"/>
                    <a:pt x="1078155" y="2068830"/>
                    <a:pt x="1164821" y="2058670"/>
                  </a:cubicBezTo>
                  <a:cubicBezTo>
                    <a:pt x="1185959" y="2067560"/>
                    <a:pt x="1263465" y="2058670"/>
                    <a:pt x="1297285" y="2067560"/>
                  </a:cubicBezTo>
                  <a:cubicBezTo>
                    <a:pt x="1321242" y="2063750"/>
                    <a:pt x="1344493" y="2065020"/>
                    <a:pt x="1353653" y="2058670"/>
                  </a:cubicBezTo>
                  <a:cubicBezTo>
                    <a:pt x="1674950" y="2063750"/>
                    <a:pt x="2003292" y="2054860"/>
                    <a:pt x="2332339" y="2054860"/>
                  </a:cubicBezTo>
                  <a:cubicBezTo>
                    <a:pt x="2486646" y="2037080"/>
                    <a:pt x="2670546" y="2058670"/>
                    <a:pt x="2853741" y="2052320"/>
                  </a:cubicBezTo>
                  <a:cubicBezTo>
                    <a:pt x="2855150" y="2052320"/>
                    <a:pt x="2854446" y="2053590"/>
                    <a:pt x="2853741" y="2053590"/>
                  </a:cubicBezTo>
                  <a:cubicBezTo>
                    <a:pt x="2913632" y="2049780"/>
                    <a:pt x="3000297" y="2047240"/>
                    <a:pt x="3071462" y="2049780"/>
                  </a:cubicBezTo>
                  <a:lnTo>
                    <a:pt x="3132057" y="2042160"/>
                  </a:lnTo>
                  <a:cubicBezTo>
                    <a:pt x="3268044" y="2047240"/>
                    <a:pt x="3405441" y="2049780"/>
                    <a:pt x="3650270" y="2049780"/>
                  </a:cubicBezTo>
                  <a:lnTo>
                    <a:pt x="4289079" y="2049780"/>
                  </a:lnTo>
                  <a:cubicBezTo>
                    <a:pt x="4285270" y="2051050"/>
                    <a:pt x="4273840" y="2052320"/>
                    <a:pt x="4249710" y="2053590"/>
                  </a:cubicBezTo>
                  <a:cubicBezTo>
                    <a:pt x="4268760" y="2054860"/>
                    <a:pt x="4341149" y="2054860"/>
                    <a:pt x="4376710" y="2051050"/>
                  </a:cubicBezTo>
                  <a:cubicBezTo>
                    <a:pt x="4381790" y="2051050"/>
                    <a:pt x="4386870" y="2049780"/>
                    <a:pt x="4390679" y="2049780"/>
                  </a:cubicBezTo>
                  <a:lnTo>
                    <a:pt x="4416079" y="2049780"/>
                  </a:lnTo>
                  <a:lnTo>
                    <a:pt x="4416079" y="2034540"/>
                  </a:lnTo>
                  <a:cubicBezTo>
                    <a:pt x="4423699" y="2030730"/>
                    <a:pt x="4409729" y="2032000"/>
                    <a:pt x="4416079" y="2024380"/>
                  </a:cubicBezTo>
                  <a:lnTo>
                    <a:pt x="4416079" y="1718310"/>
                  </a:lnTo>
                  <a:cubicBezTo>
                    <a:pt x="4421160" y="1737360"/>
                    <a:pt x="4413540" y="1800860"/>
                    <a:pt x="4422429" y="1791970"/>
                  </a:cubicBezTo>
                  <a:cubicBezTo>
                    <a:pt x="4426240" y="1747520"/>
                    <a:pt x="4419890" y="1728470"/>
                    <a:pt x="4416079" y="1718310"/>
                  </a:cubicBezTo>
                  <a:cubicBezTo>
                    <a:pt x="4416079" y="1536700"/>
                    <a:pt x="4417349" y="1353820"/>
                    <a:pt x="4417349" y="1172210"/>
                  </a:cubicBezTo>
                  <a:cubicBezTo>
                    <a:pt x="4418620" y="1056640"/>
                    <a:pt x="4418620" y="1041717"/>
                    <a:pt x="4419890" y="1041717"/>
                  </a:cubicBezTo>
                  <a:cubicBezTo>
                    <a:pt x="4426240" y="1111250"/>
                    <a:pt x="4421160" y="1399540"/>
                    <a:pt x="4419890" y="1682750"/>
                  </a:cubicBezTo>
                  <a:cubicBezTo>
                    <a:pt x="4423699" y="1696720"/>
                    <a:pt x="4424970" y="1645920"/>
                    <a:pt x="4428779" y="1681480"/>
                  </a:cubicBezTo>
                  <a:cubicBezTo>
                    <a:pt x="4433860" y="1563370"/>
                    <a:pt x="4418620" y="1465580"/>
                    <a:pt x="4426240" y="1358900"/>
                  </a:cubicBezTo>
                  <a:lnTo>
                    <a:pt x="4430049" y="1372870"/>
                  </a:lnTo>
                  <a:cubicBezTo>
                    <a:pt x="4432590" y="1295400"/>
                    <a:pt x="4419890" y="1357630"/>
                    <a:pt x="4424970" y="1276350"/>
                  </a:cubicBezTo>
                  <a:cubicBezTo>
                    <a:pt x="4430049" y="1247140"/>
                    <a:pt x="4431320" y="1287780"/>
                    <a:pt x="4432590" y="1272540"/>
                  </a:cubicBezTo>
                  <a:close/>
                  <a:moveTo>
                    <a:pt x="3960149" y="2023110"/>
                  </a:moveTo>
                  <a:lnTo>
                    <a:pt x="3988090" y="2023110"/>
                  </a:lnTo>
                  <a:cubicBezTo>
                    <a:pt x="3981740" y="2021840"/>
                    <a:pt x="3972849" y="2021840"/>
                    <a:pt x="3960149" y="20231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3275885" y="1954432"/>
            <a:ext cx="1008231" cy="1152863"/>
          </a:xfrm>
          <a:custGeom>
            <a:avLst/>
            <a:gdLst/>
            <a:ahLst/>
            <a:cxnLst/>
            <a:rect l="l" t="t" r="r" b="b"/>
            <a:pathLst>
              <a:path w="1008231" h="1152863">
                <a:moveTo>
                  <a:pt x="0" y="0"/>
                </a:moveTo>
                <a:lnTo>
                  <a:pt x="1008230" y="0"/>
                </a:lnTo>
                <a:lnTo>
                  <a:pt x="1008230" y="1152863"/>
                </a:lnTo>
                <a:lnTo>
                  <a:pt x="0" y="11528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4254554" y="1818227"/>
            <a:ext cx="2955571" cy="1344086"/>
            <a:chOff x="0" y="0"/>
            <a:chExt cx="1059210" cy="4816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59210" cy="481690"/>
            </a:xfrm>
            <a:custGeom>
              <a:avLst/>
              <a:gdLst/>
              <a:ahLst/>
              <a:cxnLst/>
              <a:rect l="l" t="t" r="r" b="b"/>
              <a:pathLst>
                <a:path w="1059210" h="481690">
                  <a:moveTo>
                    <a:pt x="39291" y="0"/>
                  </a:moveTo>
                  <a:lnTo>
                    <a:pt x="1019919" y="0"/>
                  </a:lnTo>
                  <a:cubicBezTo>
                    <a:pt x="1030339" y="0"/>
                    <a:pt x="1040333" y="4140"/>
                    <a:pt x="1047702" y="11508"/>
                  </a:cubicBezTo>
                  <a:cubicBezTo>
                    <a:pt x="1055070" y="18877"/>
                    <a:pt x="1059210" y="28871"/>
                    <a:pt x="1059210" y="39291"/>
                  </a:cubicBezTo>
                  <a:lnTo>
                    <a:pt x="1059210" y="442399"/>
                  </a:lnTo>
                  <a:cubicBezTo>
                    <a:pt x="1059210" y="452819"/>
                    <a:pt x="1055070" y="462813"/>
                    <a:pt x="1047702" y="470182"/>
                  </a:cubicBezTo>
                  <a:cubicBezTo>
                    <a:pt x="1040333" y="477551"/>
                    <a:pt x="1030339" y="481690"/>
                    <a:pt x="1019919" y="481690"/>
                  </a:cubicBezTo>
                  <a:lnTo>
                    <a:pt x="39291" y="481690"/>
                  </a:lnTo>
                  <a:cubicBezTo>
                    <a:pt x="17591" y="481690"/>
                    <a:pt x="0" y="464099"/>
                    <a:pt x="0" y="442399"/>
                  </a:cubicBezTo>
                  <a:lnTo>
                    <a:pt x="0" y="39291"/>
                  </a:lnTo>
                  <a:cubicBezTo>
                    <a:pt x="0" y="28871"/>
                    <a:pt x="4140" y="18877"/>
                    <a:pt x="11508" y="11508"/>
                  </a:cubicBezTo>
                  <a:cubicBezTo>
                    <a:pt x="18877" y="4140"/>
                    <a:pt x="28871" y="0"/>
                    <a:pt x="3929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767272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59210" cy="55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27633" y="3409081"/>
            <a:ext cx="2034404" cy="349296"/>
            <a:chOff x="0" y="26992"/>
            <a:chExt cx="729084" cy="125180"/>
          </a:xfrm>
        </p:grpSpPr>
        <p:sp>
          <p:nvSpPr>
            <p:cNvPr id="17" name="Freeform 17"/>
            <p:cNvSpPr/>
            <p:nvPr/>
          </p:nvSpPr>
          <p:spPr>
            <a:xfrm>
              <a:off x="0" y="32002"/>
              <a:ext cx="729084" cy="120170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6992"/>
              <a:ext cx="729084" cy="1251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①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467663" y="3843207"/>
            <a:ext cx="713308" cy="731291"/>
            <a:chOff x="0" y="0"/>
            <a:chExt cx="2057400" cy="2112055"/>
          </a:xfrm>
        </p:grpSpPr>
        <p:sp>
          <p:nvSpPr>
            <p:cNvPr id="20" name="Freeform 20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454569" y="3418491"/>
            <a:ext cx="2034404" cy="353865"/>
            <a:chOff x="0" y="-1991"/>
            <a:chExt cx="729084" cy="15416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91"/>
              <a:ext cx="729084" cy="1541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②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567793" y="3426719"/>
            <a:ext cx="2642332" cy="337916"/>
            <a:chOff x="0" y="-1180"/>
            <a:chExt cx="946952" cy="15335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46952" cy="152172"/>
            </a:xfrm>
            <a:custGeom>
              <a:avLst/>
              <a:gdLst/>
              <a:ahLst/>
              <a:cxnLst/>
              <a:rect l="l" t="t" r="r" b="b"/>
              <a:pathLst>
                <a:path w="946952" h="152172">
                  <a:moveTo>
                    <a:pt x="0" y="0"/>
                  </a:moveTo>
                  <a:lnTo>
                    <a:pt x="946952" y="0"/>
                  </a:lnTo>
                  <a:lnTo>
                    <a:pt x="946952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1180"/>
              <a:ext cx="946952" cy="1533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③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610" y="5519837"/>
            <a:ext cx="2034404" cy="372996"/>
            <a:chOff x="0" y="0"/>
            <a:chExt cx="729084" cy="1521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14480"/>
              <a:ext cx="729084" cy="106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④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442546" y="5505666"/>
            <a:ext cx="2034404" cy="377641"/>
            <a:chOff x="0" y="0"/>
            <a:chExt cx="729084" cy="15217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9521"/>
              <a:ext cx="729084" cy="1426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⑤</a:t>
              </a:r>
            </a:p>
          </p:txBody>
        </p:sp>
      </p:grpSp>
      <p:sp>
        <p:nvSpPr>
          <p:cNvPr id="33" name="Freeform 33"/>
          <p:cNvSpPr/>
          <p:nvPr/>
        </p:nvSpPr>
        <p:spPr>
          <a:xfrm>
            <a:off x="1893531" y="1974174"/>
            <a:ext cx="1075439" cy="1075439"/>
          </a:xfrm>
          <a:custGeom>
            <a:avLst/>
            <a:gdLst/>
            <a:ahLst/>
            <a:cxnLst/>
            <a:rect l="l" t="t" r="r" b="b"/>
            <a:pathLst>
              <a:path w="1075439" h="1075439">
                <a:moveTo>
                  <a:pt x="0" y="0"/>
                </a:moveTo>
                <a:lnTo>
                  <a:pt x="1075439" y="0"/>
                </a:lnTo>
                <a:lnTo>
                  <a:pt x="1075439" y="1075439"/>
                </a:lnTo>
                <a:lnTo>
                  <a:pt x="0" y="1075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3616520" y="3844985"/>
            <a:ext cx="713308" cy="731291"/>
            <a:chOff x="0" y="0"/>
            <a:chExt cx="2057400" cy="2112055"/>
          </a:xfrm>
        </p:grpSpPr>
        <p:sp>
          <p:nvSpPr>
            <p:cNvPr id="35" name="Freeform 35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447346" y="3843207"/>
            <a:ext cx="713308" cy="731291"/>
            <a:chOff x="0" y="0"/>
            <a:chExt cx="2057400" cy="2112055"/>
          </a:xfrm>
        </p:grpSpPr>
        <p:sp>
          <p:nvSpPr>
            <p:cNvPr id="37" name="Freeform 37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455640" y="6026216"/>
            <a:ext cx="713308" cy="731291"/>
            <a:chOff x="0" y="0"/>
            <a:chExt cx="2057400" cy="2112055"/>
          </a:xfrm>
        </p:grpSpPr>
        <p:sp>
          <p:nvSpPr>
            <p:cNvPr id="39" name="Freeform 39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604497" y="6026216"/>
            <a:ext cx="713308" cy="731291"/>
            <a:chOff x="0" y="0"/>
            <a:chExt cx="2057400" cy="2112055"/>
          </a:xfrm>
        </p:grpSpPr>
        <p:sp>
          <p:nvSpPr>
            <p:cNvPr id="41" name="Freeform 41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0" name="Freeform 50"/>
          <p:cNvSpPr/>
          <p:nvPr/>
        </p:nvSpPr>
        <p:spPr>
          <a:xfrm>
            <a:off x="4989457" y="5174563"/>
            <a:ext cx="2109020" cy="2113580"/>
          </a:xfrm>
          <a:custGeom>
            <a:avLst/>
            <a:gdLst/>
            <a:ahLst/>
            <a:cxnLst/>
            <a:rect l="l" t="t" r="r" b="b"/>
            <a:pathLst>
              <a:path w="2492040" h="2489965">
                <a:moveTo>
                  <a:pt x="0" y="0"/>
                </a:moveTo>
                <a:lnTo>
                  <a:pt x="2492039" y="0"/>
                </a:lnTo>
                <a:lnTo>
                  <a:pt x="2492039" y="2489964"/>
                </a:lnTo>
                <a:lnTo>
                  <a:pt x="0" y="248996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4" name="TextBox 54"/>
          <p:cNvSpPr txBox="1"/>
          <p:nvPr/>
        </p:nvSpPr>
        <p:spPr>
          <a:xfrm>
            <a:off x="3260177" y="1109191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260177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クラス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22980" y="679292"/>
            <a:ext cx="3750028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 dirty="0" err="1">
                <a:solidFill>
                  <a:srgbClr val="FFFFFF"/>
                </a:solidFill>
                <a:latin typeface="コーポレート・ロゴ"/>
                <a:ea typeface="コーポレート・ロゴ"/>
              </a:rPr>
              <a:t>NbS_自然を活用した解決策</a:t>
            </a:r>
            <a:endParaRPr lang="en-US" sz="2525" dirty="0">
              <a:solidFill>
                <a:srgbClr val="FFFFFF"/>
              </a:solidFill>
              <a:latin typeface="コーポレート・ロゴ"/>
              <a:ea typeface="コーポレート・ロゴ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 dirty="0">
                <a:solidFill>
                  <a:srgbClr val="000000"/>
                </a:solidFill>
                <a:latin typeface="M+ Bold"/>
                <a:ea typeface="M+ Bold"/>
              </a:rPr>
              <a:t>GREEN×EXPO 2027 </a:t>
            </a:r>
            <a:r>
              <a:rPr lang="en-US" sz="1500" spc="15" dirty="0" err="1">
                <a:solidFill>
                  <a:srgbClr val="000000"/>
                </a:solidFill>
                <a:latin typeface="M+ Bold"/>
                <a:ea typeface="M+ Bold"/>
              </a:rPr>
              <a:t>デジタル探究教材</a:t>
            </a:r>
            <a:r>
              <a:rPr lang="en-US" sz="1500" spc="15" dirty="0">
                <a:solidFill>
                  <a:srgbClr val="000000"/>
                </a:solidFill>
                <a:latin typeface="M+ Bold"/>
                <a:ea typeface="M+ Bold"/>
              </a:rPr>
              <a:t>❶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27633" y="4645133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366025" y="1173714"/>
            <a:ext cx="2585641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NbS＝Nature-based</a:t>
            </a:r>
            <a:r>
              <a:rPr lang="en-US" sz="1299" spc="37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 Solutions</a:t>
            </a:r>
          </a:p>
          <a:p>
            <a:pPr>
              <a:lnSpc>
                <a:spcPts val="1520"/>
              </a:lnSpc>
            </a:pP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（</a:t>
            </a: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自然を活用した解決策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）</a:t>
            </a:r>
          </a:p>
          <a:p>
            <a:pPr>
              <a:lnSpc>
                <a:spcPts val="1520"/>
              </a:lnSpc>
            </a:pP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について学んでいきましょう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！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15291" y="121974"/>
            <a:ext cx="782763" cy="90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68CBC0"/>
                </a:solidFill>
                <a:latin typeface="Noto Sans JP Bold"/>
              </a:rPr>
              <a:t>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25685" y="1936074"/>
            <a:ext cx="1298632" cy="1102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spc="-100">
                <a:solidFill>
                  <a:srgbClr val="000000"/>
                </a:solidFill>
                <a:ea typeface="コーポレート・ロゴ Bold"/>
              </a:rPr>
              <a:t>指示があったら、この二次元コードをタブレットで読み込んでください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329828" y="1841943"/>
            <a:ext cx="1943945" cy="282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【３D空間の</a:t>
            </a:r>
            <a:r>
              <a:rPr lang="ja-JP" alt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そうさ</a:t>
            </a:r>
            <a:r>
              <a:rPr lang="en-US" sz="1399" spc="-142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方法</a:t>
            </a: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】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446040" y="2219724"/>
            <a:ext cx="2727584" cy="761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１．二次元コードを読み取り空間に入る</a:t>
            </a:r>
          </a:p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２．キーボードの矢印：前後左右に移動できます</a:t>
            </a:r>
          </a:p>
          <a:p>
            <a:pPr>
              <a:lnSpc>
                <a:spcPts val="2039"/>
              </a:lnSpc>
              <a:spcBef>
                <a:spcPct val="0"/>
              </a:spcBef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３．キーボードの＋と－：</a:t>
            </a:r>
            <a:r>
              <a:rPr lang="en-US" sz="1200" spc="-110" dirty="0" err="1">
                <a:solidFill>
                  <a:srgbClr val="000000"/>
                </a:solidFill>
                <a:ea typeface="コーポレート・ロゴ Bold"/>
              </a:rPr>
              <a:t>拡大縮小ができます</a:t>
            </a:r>
            <a:endParaRPr lang="en-US" sz="1200" spc="-110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336599" y="3734256"/>
            <a:ext cx="101442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１．愛情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２．友情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３．光　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460698" y="3734256"/>
            <a:ext cx="1039182" cy="891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１．33％</a:t>
            </a:r>
          </a:p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２．55％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３．66％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606053" y="3730700"/>
            <a:ext cx="1667720" cy="89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１．備長炭とマグネシウム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２．ふ菓子と板チョコ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３．</a:t>
            </a:r>
            <a:r>
              <a:rPr lang="ja-JP" altLang="en-US" sz="1399" spc="-149" dirty="0">
                <a:solidFill>
                  <a:srgbClr val="000000"/>
                </a:solidFill>
                <a:ea typeface="コーポレート・ロゴ"/>
              </a:rPr>
              <a:t>じ</a:t>
            </a:r>
            <a:r>
              <a:rPr lang="en-US" sz="1399" spc="-149" dirty="0" err="1">
                <a:solidFill>
                  <a:srgbClr val="000000"/>
                </a:solidFill>
                <a:ea typeface="コーポレート・ロゴ"/>
              </a:rPr>
              <a:t>石と</a:t>
            </a:r>
            <a:r>
              <a:rPr lang="ja-JP" altLang="en-US" sz="1399" spc="-149" dirty="0">
                <a:solidFill>
                  <a:srgbClr val="000000"/>
                </a:solidFill>
                <a:ea typeface="コーポレート・ロゴ"/>
              </a:rPr>
              <a:t>かがみ</a:t>
            </a: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　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24577" y="5914422"/>
            <a:ext cx="989237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１．根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２．茎</a:t>
            </a:r>
            <a:r>
              <a:rPr lang="en-US" altLang="ja-JP" sz="1399" spc="-142" dirty="0">
                <a:solidFill>
                  <a:srgbClr val="000000"/>
                </a:solidFill>
                <a:ea typeface="コーポレート・ロゴ"/>
              </a:rPr>
              <a:t>(</a:t>
            </a:r>
            <a:r>
              <a:rPr lang="ja-JP" altLang="en-US" sz="1399" spc="-142" dirty="0">
                <a:solidFill>
                  <a:srgbClr val="000000"/>
                </a:solidFill>
                <a:ea typeface="コーポレート・ロゴ"/>
              </a:rPr>
              <a:t>くき</a:t>
            </a:r>
            <a:r>
              <a:rPr lang="en-US" altLang="ja-JP" sz="1399" spc="-142" dirty="0">
                <a:solidFill>
                  <a:srgbClr val="000000"/>
                </a:solidFill>
                <a:ea typeface="コーポレート・ロゴ"/>
              </a:rPr>
              <a:t>)</a:t>
            </a:r>
            <a:endParaRPr lang="en-US" sz="1399" spc="-142" dirty="0">
              <a:solidFill>
                <a:srgbClr val="000000"/>
              </a:solidFill>
              <a:ea typeface="コーポレート・ロゴ"/>
            </a:endParaRP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３．葉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2471544" y="5950016"/>
            <a:ext cx="104551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１．弱くなる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２．強くなる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３．変わらない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63480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663255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2492242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337916" y="6818771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2503095" y="6818767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7CD78DD-7814-F2C5-C1E7-58FAA950BF4B}"/>
              </a:ext>
            </a:extLst>
          </p:cNvPr>
          <p:cNvCxnSpPr/>
          <p:nvPr/>
        </p:nvCxnSpPr>
        <p:spPr>
          <a:xfrm>
            <a:off x="3275885" y="1414430"/>
            <a:ext cx="27747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496F1C9-68BA-0AAC-1DA1-E9EF8ED86747}"/>
              </a:ext>
            </a:extLst>
          </p:cNvPr>
          <p:cNvCxnSpPr/>
          <p:nvPr/>
        </p:nvCxnSpPr>
        <p:spPr>
          <a:xfrm flipV="1">
            <a:off x="3259375" y="1678836"/>
            <a:ext cx="2817176" cy="7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EC341F1-6C26-9738-F18A-F132F7F46C8E}"/>
              </a:ext>
            </a:extLst>
          </p:cNvPr>
          <p:cNvCxnSpPr/>
          <p:nvPr/>
        </p:nvCxnSpPr>
        <p:spPr>
          <a:xfrm>
            <a:off x="321960" y="51181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C2D39023-A7A0-C89E-5426-CA322F9D06A7}"/>
              </a:ext>
            </a:extLst>
          </p:cNvPr>
          <p:cNvCxnSpPr/>
          <p:nvPr/>
        </p:nvCxnSpPr>
        <p:spPr>
          <a:xfrm>
            <a:off x="321960" y="48735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786965E5-5182-DDD7-A7DB-1BF6C75FA2A8}"/>
              </a:ext>
            </a:extLst>
          </p:cNvPr>
          <p:cNvCxnSpPr/>
          <p:nvPr/>
        </p:nvCxnSpPr>
        <p:spPr>
          <a:xfrm>
            <a:off x="321960" y="53467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56856C16-B58F-54FE-6399-B6A81049A401}"/>
              </a:ext>
            </a:extLst>
          </p:cNvPr>
          <p:cNvCxnSpPr/>
          <p:nvPr/>
        </p:nvCxnSpPr>
        <p:spPr>
          <a:xfrm>
            <a:off x="2499753" y="51181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44484A59-45B7-58F6-C5C6-FE4744D3FF9E}"/>
              </a:ext>
            </a:extLst>
          </p:cNvPr>
          <p:cNvCxnSpPr/>
          <p:nvPr/>
        </p:nvCxnSpPr>
        <p:spPr>
          <a:xfrm>
            <a:off x="2499753" y="48735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F5CF7A91-2C4C-967A-43D2-F47D850DFF4F}"/>
              </a:ext>
            </a:extLst>
          </p:cNvPr>
          <p:cNvCxnSpPr/>
          <p:nvPr/>
        </p:nvCxnSpPr>
        <p:spPr>
          <a:xfrm>
            <a:off x="2499753" y="53467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F9FC523D-495F-50C8-AE13-5446E24C7DC9}"/>
              </a:ext>
            </a:extLst>
          </p:cNvPr>
          <p:cNvCxnSpPr>
            <a:cxnSpLocks/>
          </p:cNvCxnSpPr>
          <p:nvPr/>
        </p:nvCxnSpPr>
        <p:spPr>
          <a:xfrm>
            <a:off x="4663255" y="5118100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3FED2FAB-B669-B2D0-9E5B-C2BEA4BECF46}"/>
              </a:ext>
            </a:extLst>
          </p:cNvPr>
          <p:cNvCxnSpPr>
            <a:cxnSpLocks/>
          </p:cNvCxnSpPr>
          <p:nvPr/>
        </p:nvCxnSpPr>
        <p:spPr>
          <a:xfrm>
            <a:off x="4663255" y="4873531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93ECA3A5-AC7C-62DA-3D35-04B3735CD15E}"/>
              </a:ext>
            </a:extLst>
          </p:cNvPr>
          <p:cNvCxnSpPr>
            <a:cxnSpLocks/>
          </p:cNvCxnSpPr>
          <p:nvPr/>
        </p:nvCxnSpPr>
        <p:spPr>
          <a:xfrm>
            <a:off x="4663255" y="5346700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D109D823-7F96-A40E-E37B-F65E5756C8D2}"/>
              </a:ext>
            </a:extLst>
          </p:cNvPr>
          <p:cNvCxnSpPr/>
          <p:nvPr/>
        </p:nvCxnSpPr>
        <p:spPr>
          <a:xfrm>
            <a:off x="321960" y="73279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53CD354E-2E96-FC50-3848-1DC4D4D33955}"/>
              </a:ext>
            </a:extLst>
          </p:cNvPr>
          <p:cNvCxnSpPr/>
          <p:nvPr/>
        </p:nvCxnSpPr>
        <p:spPr>
          <a:xfrm>
            <a:off x="321960" y="70833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9082401D-C6B0-6BF6-4860-9D27C6D98EE5}"/>
              </a:ext>
            </a:extLst>
          </p:cNvPr>
          <p:cNvCxnSpPr/>
          <p:nvPr/>
        </p:nvCxnSpPr>
        <p:spPr>
          <a:xfrm>
            <a:off x="321960" y="75565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74B726CF-8B26-EBE6-E20C-E7FE0EF7CF02}"/>
              </a:ext>
            </a:extLst>
          </p:cNvPr>
          <p:cNvCxnSpPr/>
          <p:nvPr/>
        </p:nvCxnSpPr>
        <p:spPr>
          <a:xfrm>
            <a:off x="2499753" y="73279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9F69697E-842D-C866-4E29-37195BB20F03}"/>
              </a:ext>
            </a:extLst>
          </p:cNvPr>
          <p:cNvCxnSpPr/>
          <p:nvPr/>
        </p:nvCxnSpPr>
        <p:spPr>
          <a:xfrm>
            <a:off x="2499753" y="70833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F48D79F0-CA5B-0182-219A-E400463B51CF}"/>
              </a:ext>
            </a:extLst>
          </p:cNvPr>
          <p:cNvCxnSpPr/>
          <p:nvPr/>
        </p:nvCxnSpPr>
        <p:spPr>
          <a:xfrm>
            <a:off x="2499753" y="75565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" name="Group 2">
            <a:extLst>
              <a:ext uri="{FF2B5EF4-FFF2-40B4-BE49-F238E27FC236}">
                <a16:creationId xmlns:a16="http://schemas.microsoft.com/office/drawing/2014/main" id="{3AD5EE64-D63C-9027-FEC2-5B5602E205F1}"/>
              </a:ext>
            </a:extLst>
          </p:cNvPr>
          <p:cNvGrpSpPr/>
          <p:nvPr/>
        </p:nvGrpSpPr>
        <p:grpSpPr>
          <a:xfrm>
            <a:off x="336599" y="7879702"/>
            <a:ext cx="6939838" cy="1430050"/>
            <a:chOff x="0" y="0"/>
            <a:chExt cx="2487081" cy="945346"/>
          </a:xfrm>
        </p:grpSpPr>
        <p:sp>
          <p:nvSpPr>
            <p:cNvPr id="113" name="Freeform 3">
              <a:extLst>
                <a:ext uri="{FF2B5EF4-FFF2-40B4-BE49-F238E27FC236}">
                  <a16:creationId xmlns:a16="http://schemas.microsoft.com/office/drawing/2014/main" id="{A1AEC69A-444E-9061-AD3B-1FB04F707EFD}"/>
                </a:ext>
              </a:extLst>
            </p:cNvPr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114" name="TextBox 4">
              <a:extLst>
                <a:ext uri="{FF2B5EF4-FFF2-40B4-BE49-F238E27FC236}">
                  <a16:creationId xmlns:a16="http://schemas.microsoft.com/office/drawing/2014/main" id="{8D305982-B9A8-F71C-48D9-33F40BEE5B52}"/>
                </a:ext>
              </a:extLst>
            </p:cNvPr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115" name="Group 34">
            <a:extLst>
              <a:ext uri="{FF2B5EF4-FFF2-40B4-BE49-F238E27FC236}">
                <a16:creationId xmlns:a16="http://schemas.microsoft.com/office/drawing/2014/main" id="{D9A8A601-4ED8-8BED-3FF5-59B383A2BB42}"/>
              </a:ext>
            </a:extLst>
          </p:cNvPr>
          <p:cNvGrpSpPr/>
          <p:nvPr/>
        </p:nvGrpSpPr>
        <p:grpSpPr>
          <a:xfrm>
            <a:off x="4849123" y="7170812"/>
            <a:ext cx="2417126" cy="424613"/>
            <a:chOff x="0" y="0"/>
            <a:chExt cx="1048225" cy="152172"/>
          </a:xfrm>
        </p:grpSpPr>
        <p:sp>
          <p:nvSpPr>
            <p:cNvPr id="116" name="Freeform 35">
              <a:extLst>
                <a:ext uri="{FF2B5EF4-FFF2-40B4-BE49-F238E27FC236}">
                  <a16:creationId xmlns:a16="http://schemas.microsoft.com/office/drawing/2014/main" id="{7566FAAD-BE94-7254-A402-19D70A7A43D9}"/>
                </a:ext>
              </a:extLst>
            </p:cNvPr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7" name="TextBox 36">
              <a:extLst>
                <a:ext uri="{FF2B5EF4-FFF2-40B4-BE49-F238E27FC236}">
                  <a16:creationId xmlns:a16="http://schemas.microsoft.com/office/drawing/2014/main" id="{85C264CE-446A-051A-5DA6-1BE62AB66861}"/>
                </a:ext>
              </a:extLst>
            </p:cNvPr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sp>
        <p:nvSpPr>
          <p:cNvPr id="118" name="TextBox 46">
            <a:extLst>
              <a:ext uri="{FF2B5EF4-FFF2-40B4-BE49-F238E27FC236}">
                <a16:creationId xmlns:a16="http://schemas.microsoft.com/office/drawing/2014/main" id="{90625C49-AE49-9FBD-CE60-EFB18AFDEC88}"/>
              </a:ext>
            </a:extLst>
          </p:cNvPr>
          <p:cNvSpPr txBox="1"/>
          <p:nvPr/>
        </p:nvSpPr>
        <p:spPr>
          <a:xfrm>
            <a:off x="4637803" y="7636021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グループのみんなの意見や情報はあったかな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？</a:t>
            </a:r>
          </a:p>
        </p:txBody>
      </p:sp>
      <p:sp>
        <p:nvSpPr>
          <p:cNvPr id="119" name="Freeform 5">
            <a:extLst>
              <a:ext uri="{FF2B5EF4-FFF2-40B4-BE49-F238E27FC236}">
                <a16:creationId xmlns:a16="http://schemas.microsoft.com/office/drawing/2014/main" id="{BDEBFA08-89B8-D717-9D85-8E681F62A7AF}"/>
              </a:ext>
            </a:extLst>
          </p:cNvPr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20" name="Group 6">
            <a:extLst>
              <a:ext uri="{FF2B5EF4-FFF2-40B4-BE49-F238E27FC236}">
                <a16:creationId xmlns:a16="http://schemas.microsoft.com/office/drawing/2014/main" id="{C452B625-62F7-0A04-C1E7-E9CB19113BE9}"/>
              </a:ext>
            </a:extLst>
          </p:cNvPr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121" name="Freeform 7">
              <a:extLst>
                <a:ext uri="{FF2B5EF4-FFF2-40B4-BE49-F238E27FC236}">
                  <a16:creationId xmlns:a16="http://schemas.microsoft.com/office/drawing/2014/main" id="{D20632B7-97B5-33D1-76B8-7502692C32FF}"/>
                </a:ext>
              </a:extLst>
            </p:cNvPr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22" name="TextBox 8">
              <a:extLst>
                <a:ext uri="{FF2B5EF4-FFF2-40B4-BE49-F238E27FC236}">
                  <a16:creationId xmlns:a16="http://schemas.microsoft.com/office/drawing/2014/main" id="{9C012A7D-1BF3-A6D3-BDFA-752576A050E3}"/>
                </a:ext>
              </a:extLst>
            </p:cNvPr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123" name="Freeform 40">
            <a:extLst>
              <a:ext uri="{FF2B5EF4-FFF2-40B4-BE49-F238E27FC236}">
                <a16:creationId xmlns:a16="http://schemas.microsoft.com/office/drawing/2014/main" id="{6311A0AC-BF8A-49C7-17E1-858B6D210863}"/>
              </a:ext>
            </a:extLst>
          </p:cNvPr>
          <p:cNvSpPr/>
          <p:nvPr/>
        </p:nvSpPr>
        <p:spPr>
          <a:xfrm>
            <a:off x="6126045" y="9403324"/>
            <a:ext cx="1150394" cy="1150394"/>
          </a:xfrm>
          <a:custGeom>
            <a:avLst/>
            <a:gdLst/>
            <a:ahLst/>
            <a:cxnLst/>
            <a:rect l="l" t="t" r="r" b="b"/>
            <a:pathLst>
              <a:path w="1150394" h="1150394">
                <a:moveTo>
                  <a:pt x="0" y="0"/>
                </a:moveTo>
                <a:lnTo>
                  <a:pt x="1150394" y="0"/>
                </a:lnTo>
                <a:lnTo>
                  <a:pt x="1150394" y="1150394"/>
                </a:lnTo>
                <a:lnTo>
                  <a:pt x="0" y="11503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4" name="TextBox 41">
            <a:extLst>
              <a:ext uri="{FF2B5EF4-FFF2-40B4-BE49-F238E27FC236}">
                <a16:creationId xmlns:a16="http://schemas.microsoft.com/office/drawing/2014/main" id="{586DF382-198E-AFEE-B915-65D0313A67B7}"/>
              </a:ext>
            </a:extLst>
          </p:cNvPr>
          <p:cNvSpPr txBox="1"/>
          <p:nvPr/>
        </p:nvSpPr>
        <p:spPr>
          <a:xfrm>
            <a:off x="4839994" y="9371133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125" name="TextBox 42">
            <a:extLst>
              <a:ext uri="{FF2B5EF4-FFF2-40B4-BE49-F238E27FC236}">
                <a16:creationId xmlns:a16="http://schemas.microsoft.com/office/drawing/2014/main" id="{11CBD66C-61C1-C38B-6908-AFBDFB3857CD}"/>
              </a:ext>
            </a:extLst>
          </p:cNvPr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126" name="TextBox 43">
            <a:extLst>
              <a:ext uri="{FF2B5EF4-FFF2-40B4-BE49-F238E27FC236}">
                <a16:creationId xmlns:a16="http://schemas.microsoft.com/office/drawing/2014/main" id="{9BBDF572-9065-5EB2-D1CF-FB16E9C8F94E}"/>
              </a:ext>
            </a:extLst>
          </p:cNvPr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127" name="TextBox 44">
            <a:extLst>
              <a:ext uri="{FF2B5EF4-FFF2-40B4-BE49-F238E27FC236}">
                <a16:creationId xmlns:a16="http://schemas.microsoft.com/office/drawing/2014/main" id="{D09E9AEB-C38D-37E3-0758-508C257A4C13}"/>
              </a:ext>
            </a:extLst>
          </p:cNvPr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089A851E-2AB3-32A2-3CF9-7E149611489A}"/>
              </a:ext>
            </a:extLst>
          </p:cNvPr>
          <p:cNvSpPr txBox="1"/>
          <p:nvPr/>
        </p:nvSpPr>
        <p:spPr>
          <a:xfrm>
            <a:off x="4131736" y="513868"/>
            <a:ext cx="106303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かい　　　けつ　　　さく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162</Words>
  <Application>Microsoft Office PowerPoint</Application>
  <PresentationFormat>ユーザー設定</PresentationFormat>
  <Paragraphs>51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Noto Sans JP Bold</vt:lpstr>
      <vt:lpstr>Calibri</vt:lpstr>
      <vt:lpstr>M+ Bold</vt:lpstr>
      <vt:lpstr>コーポレート・ロゴ Bold</vt:lpstr>
      <vt:lpstr>M+ Medium</vt:lpstr>
      <vt:lpstr>Meiryo UI</vt:lpstr>
      <vt:lpstr>Arial</vt:lpstr>
      <vt:lpstr>コーポレート・ロゴ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【GREEN×EXPO】教材❶NbS_ワークシート_3コマ【中学生用】</dc:title>
  <dc:creator>SR</dc:creator>
  <cp:lastModifiedBy>吉澤 直子</cp:lastModifiedBy>
  <cp:revision>4</cp:revision>
  <dcterms:created xsi:type="dcterms:W3CDTF">2006-08-16T00:00:00Z</dcterms:created>
  <dcterms:modified xsi:type="dcterms:W3CDTF">2024-03-26T08:36:18Z</dcterms:modified>
  <dc:identifier>DAF-EJZkyFI</dc:identifier>
</cp:coreProperties>
</file>