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M+ Bold" panose="020B0600070205080204" charset="-128"/>
      <p:regular r:id="rId3"/>
      <p:bold r:id="rId4"/>
    </p:embeddedFont>
    <p:embeddedFont>
      <p:font typeface="M+ Medium" panose="020B0600070205080204" charset="-128"/>
      <p:regular r:id="rId5"/>
    </p:embeddedFont>
    <p:embeddedFont>
      <p:font typeface="Noto Sans JP Bold" panose="020B0600070205080204" charset="-128"/>
      <p:regular r:id="rId6"/>
      <p:bold r:id="rId7"/>
    </p:embeddedFont>
    <p:embeddedFont>
      <p:font typeface="コーポレート・ロゴ" panose="020B0600070205080204" charset="-128"/>
      <p:regular r:id="rId8"/>
    </p:embeddedFont>
    <p:embeddedFont>
      <p:font typeface="コーポレート・ロゴ Bold" panose="020B0600070205080204" charset="-128"/>
      <p:regular r:id="rId9"/>
    </p:embeddedFont>
    <p:embeddedFont>
      <p:font typeface="Meiryo UI" panose="020B0604030504040204" pitchFamily="50" charset="-128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5" d="100"/>
          <a:sy n="75" d="100"/>
        </p:scale>
        <p:origin x="103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viewProps" Target="view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237286" y="977408"/>
            <a:ext cx="1037428" cy="1036565"/>
          </a:xfrm>
          <a:custGeom>
            <a:avLst/>
            <a:gdLst/>
            <a:ahLst/>
            <a:cxnLst/>
            <a:rect l="l" t="t" r="r" b="b"/>
            <a:pathLst>
              <a:path w="1037428" h="1036565">
                <a:moveTo>
                  <a:pt x="0" y="0"/>
                </a:moveTo>
                <a:lnTo>
                  <a:pt x="1037428" y="0"/>
                </a:lnTo>
                <a:lnTo>
                  <a:pt x="1037428" y="1036565"/>
                </a:lnTo>
                <a:lnTo>
                  <a:pt x="0" y="10365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10AA5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218254" y="205873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36600" y="4601125"/>
            <a:ext cx="6939838" cy="2755003"/>
            <a:chOff x="0" y="0"/>
            <a:chExt cx="9253118" cy="3673337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5835614" cy="573137"/>
              <a:chOff x="0" y="0"/>
              <a:chExt cx="1568514" cy="154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568514" cy="154050"/>
              </a:xfrm>
              <a:custGeom>
                <a:avLst/>
                <a:gdLst/>
                <a:ahLst/>
                <a:cxnLst/>
                <a:rect l="l" t="t" r="r" b="b"/>
                <a:pathLst>
                  <a:path w="1568514" h="154050">
                    <a:moveTo>
                      <a:pt x="0" y="0"/>
                    </a:moveTo>
                    <a:lnTo>
                      <a:pt x="1568514" y="0"/>
                    </a:lnTo>
                    <a:lnTo>
                      <a:pt x="1568514" y="154050"/>
                    </a:lnTo>
                    <a:lnTo>
                      <a:pt x="0" y="15405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6377"/>
                <a:ext cx="1568514" cy="14767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49"/>
                  </a:lnSpc>
                </a:pPr>
                <a:r>
                  <a:rPr lang="en-US" sz="1852" spc="-188" dirty="0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３D空間の中で気づいたことを書きましょう！</a:t>
                </a: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649337"/>
              <a:ext cx="9253118" cy="3024000"/>
              <a:chOff x="0" y="0"/>
              <a:chExt cx="2487081" cy="8128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487081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487081" h="812800">
                    <a:moveTo>
                      <a:pt x="0" y="0"/>
                    </a:moveTo>
                    <a:lnTo>
                      <a:pt x="2487081" y="0"/>
                    </a:lnTo>
                    <a:lnTo>
                      <a:pt x="2487081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" cap="sq">
                <a:solidFill>
                  <a:srgbClr val="000000"/>
                </a:solidFill>
                <a:prstDash val="dash"/>
                <a:miter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85725"/>
                <a:ext cx="2487081" cy="8985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89"/>
                  </a:lnSpc>
                </a:pPr>
                <a:endParaRPr/>
              </a:p>
            </p:txBody>
          </p:sp>
        </p:grpSp>
      </p:grpSp>
      <p:grpSp>
        <p:nvGrpSpPr>
          <p:cNvPr id="16" name="Group 16"/>
          <p:cNvGrpSpPr/>
          <p:nvPr/>
        </p:nvGrpSpPr>
        <p:grpSpPr>
          <a:xfrm>
            <a:off x="315258" y="2980813"/>
            <a:ext cx="6894835" cy="1344086"/>
            <a:chOff x="0" y="0"/>
            <a:chExt cx="9193113" cy="1792115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57660"/>
              <a:ext cx="3737883" cy="1734455"/>
              <a:chOff x="0" y="0"/>
              <a:chExt cx="4438940" cy="206248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270" y="-10160"/>
                <a:ext cx="4435130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4435130" h="2086610">
                    <a:moveTo>
                      <a:pt x="4432590" y="1272540"/>
                    </a:moveTo>
                    <a:cubicBezTo>
                      <a:pt x="4431320" y="1107440"/>
                      <a:pt x="4435130" y="1041717"/>
                      <a:pt x="4424970" y="1041717"/>
                    </a:cubicBezTo>
                    <a:cubicBezTo>
                      <a:pt x="4433860" y="1041717"/>
                      <a:pt x="4424970" y="1041717"/>
                      <a:pt x="4433860" y="1041717"/>
                    </a:cubicBezTo>
                    <a:cubicBezTo>
                      <a:pt x="4430049" y="1041717"/>
                      <a:pt x="4431320" y="1041717"/>
                      <a:pt x="4424970" y="1041717"/>
                    </a:cubicBezTo>
                    <a:lnTo>
                      <a:pt x="4424970" y="1041717"/>
                    </a:lnTo>
                    <a:cubicBezTo>
                      <a:pt x="4427510" y="1041717"/>
                      <a:pt x="4428780" y="1041717"/>
                      <a:pt x="4422430" y="1041717"/>
                    </a:cubicBezTo>
                    <a:cubicBezTo>
                      <a:pt x="4422430" y="1041717"/>
                      <a:pt x="4421160" y="1041717"/>
                      <a:pt x="4421160" y="1041717"/>
                    </a:cubicBezTo>
                    <a:cubicBezTo>
                      <a:pt x="4418620" y="1041717"/>
                      <a:pt x="4417349" y="1041717"/>
                      <a:pt x="4416080" y="1041717"/>
                    </a:cubicBezTo>
                    <a:cubicBezTo>
                      <a:pt x="4414810" y="1041717"/>
                      <a:pt x="4417349" y="1041717"/>
                      <a:pt x="4417349" y="1041717"/>
                    </a:cubicBezTo>
                    <a:cubicBezTo>
                      <a:pt x="4419890" y="1041717"/>
                      <a:pt x="4421160" y="1041717"/>
                      <a:pt x="4418620" y="1041717"/>
                    </a:cubicBezTo>
                    <a:cubicBezTo>
                      <a:pt x="4418620" y="1041717"/>
                      <a:pt x="4419890" y="1041717"/>
                      <a:pt x="4419890" y="1041717"/>
                    </a:cubicBezTo>
                    <a:cubicBezTo>
                      <a:pt x="4416080" y="1041717"/>
                      <a:pt x="4413540" y="1041717"/>
                      <a:pt x="4416080" y="1041717"/>
                    </a:cubicBezTo>
                    <a:lnTo>
                      <a:pt x="4410999" y="1041717"/>
                    </a:lnTo>
                    <a:lnTo>
                      <a:pt x="4410999" y="1041717"/>
                    </a:lnTo>
                    <a:cubicBezTo>
                      <a:pt x="4413540" y="1041717"/>
                      <a:pt x="4416080" y="974090"/>
                      <a:pt x="4416080" y="783590"/>
                    </a:cubicBezTo>
                    <a:cubicBezTo>
                      <a:pt x="4416080" y="548640"/>
                      <a:pt x="4416080" y="311150"/>
                      <a:pt x="4417349" y="74930"/>
                    </a:cubicBezTo>
                    <a:lnTo>
                      <a:pt x="4417349" y="17780"/>
                    </a:lnTo>
                    <a:lnTo>
                      <a:pt x="4376710" y="17780"/>
                    </a:lnTo>
                    <a:lnTo>
                      <a:pt x="4376710" y="52070"/>
                    </a:lnTo>
                    <a:lnTo>
                      <a:pt x="4383060" y="52070"/>
                    </a:lnTo>
                    <a:lnTo>
                      <a:pt x="4383060" y="74930"/>
                    </a:lnTo>
                    <a:cubicBezTo>
                      <a:pt x="4383060" y="100330"/>
                      <a:pt x="4384330" y="127000"/>
                      <a:pt x="4384330" y="153670"/>
                    </a:cubicBezTo>
                    <a:cubicBezTo>
                      <a:pt x="4384330" y="191770"/>
                      <a:pt x="4384330" y="231140"/>
                      <a:pt x="4385599" y="270510"/>
                    </a:cubicBezTo>
                    <a:lnTo>
                      <a:pt x="4385599" y="508000"/>
                    </a:lnTo>
                    <a:cubicBezTo>
                      <a:pt x="4385599" y="661670"/>
                      <a:pt x="4386870" y="815340"/>
                      <a:pt x="4391949" y="965200"/>
                    </a:cubicBezTo>
                    <a:lnTo>
                      <a:pt x="4386870" y="955040"/>
                    </a:lnTo>
                    <a:cubicBezTo>
                      <a:pt x="4389410" y="993140"/>
                      <a:pt x="4389410" y="1033780"/>
                      <a:pt x="4390680" y="1041717"/>
                    </a:cubicBezTo>
                    <a:cubicBezTo>
                      <a:pt x="4390680" y="1041717"/>
                      <a:pt x="4391949" y="1041717"/>
                      <a:pt x="4391949" y="1041717"/>
                    </a:cubicBezTo>
                    <a:cubicBezTo>
                      <a:pt x="4393220" y="1041717"/>
                      <a:pt x="4388140" y="1041717"/>
                      <a:pt x="4391949" y="1041717"/>
                    </a:cubicBezTo>
                    <a:lnTo>
                      <a:pt x="4389410" y="1041717"/>
                    </a:lnTo>
                    <a:cubicBezTo>
                      <a:pt x="4388140" y="1041717"/>
                      <a:pt x="4389410" y="1041717"/>
                      <a:pt x="4390680" y="1041717"/>
                    </a:cubicBezTo>
                    <a:cubicBezTo>
                      <a:pt x="4390680" y="1041717"/>
                      <a:pt x="4389410" y="1041717"/>
                      <a:pt x="4390680" y="1041717"/>
                    </a:cubicBezTo>
                    <a:cubicBezTo>
                      <a:pt x="4389410" y="1041717"/>
                      <a:pt x="4393220" y="1041717"/>
                      <a:pt x="4393220" y="1041717"/>
                    </a:cubicBezTo>
                    <a:lnTo>
                      <a:pt x="4388140" y="1041717"/>
                    </a:lnTo>
                    <a:cubicBezTo>
                      <a:pt x="4405920" y="1041717"/>
                      <a:pt x="4372899" y="1041717"/>
                      <a:pt x="4391949" y="1041717"/>
                    </a:cubicBezTo>
                    <a:lnTo>
                      <a:pt x="4385599" y="1041717"/>
                    </a:lnTo>
                    <a:cubicBezTo>
                      <a:pt x="4395760" y="1041717"/>
                      <a:pt x="4381790" y="1041717"/>
                      <a:pt x="4398299" y="1041717"/>
                    </a:cubicBezTo>
                    <a:lnTo>
                      <a:pt x="4393220" y="1041717"/>
                    </a:lnTo>
                    <a:cubicBezTo>
                      <a:pt x="4414810" y="1041717"/>
                      <a:pt x="4383060" y="1041717"/>
                      <a:pt x="4397030" y="1041717"/>
                    </a:cubicBezTo>
                    <a:lnTo>
                      <a:pt x="4393220" y="1041717"/>
                    </a:lnTo>
                    <a:cubicBezTo>
                      <a:pt x="4395760" y="1041717"/>
                      <a:pt x="4398299" y="1041717"/>
                      <a:pt x="4394490" y="1041717"/>
                    </a:cubicBezTo>
                    <a:cubicBezTo>
                      <a:pt x="4394490" y="1041717"/>
                      <a:pt x="4393220" y="1041717"/>
                      <a:pt x="4391949" y="1041717"/>
                    </a:cubicBezTo>
                    <a:cubicBezTo>
                      <a:pt x="4376710" y="1207770"/>
                      <a:pt x="4393220" y="1485900"/>
                      <a:pt x="4393220" y="1750060"/>
                    </a:cubicBezTo>
                    <a:lnTo>
                      <a:pt x="4385599" y="1719580"/>
                    </a:lnTo>
                    <a:cubicBezTo>
                      <a:pt x="4388140" y="1757680"/>
                      <a:pt x="4389410" y="1807210"/>
                      <a:pt x="4389410" y="1860550"/>
                    </a:cubicBezTo>
                    <a:lnTo>
                      <a:pt x="4389410" y="2021840"/>
                    </a:lnTo>
                    <a:cubicBezTo>
                      <a:pt x="4385599" y="2021840"/>
                      <a:pt x="4383060" y="2020570"/>
                      <a:pt x="4377980" y="2020570"/>
                    </a:cubicBezTo>
                    <a:lnTo>
                      <a:pt x="4375440" y="2021840"/>
                    </a:lnTo>
                    <a:lnTo>
                      <a:pt x="4364010" y="2026920"/>
                    </a:lnTo>
                    <a:lnTo>
                      <a:pt x="4356390" y="2026920"/>
                    </a:lnTo>
                    <a:cubicBezTo>
                      <a:pt x="4336070" y="2021840"/>
                      <a:pt x="4339880" y="2024380"/>
                      <a:pt x="4330990" y="2019300"/>
                    </a:cubicBezTo>
                    <a:cubicBezTo>
                      <a:pt x="4226849" y="2018030"/>
                      <a:pt x="4212880" y="2007870"/>
                      <a:pt x="4139220" y="2002790"/>
                    </a:cubicBezTo>
                    <a:cubicBezTo>
                      <a:pt x="4139220" y="2002790"/>
                      <a:pt x="4140490" y="2002790"/>
                      <a:pt x="4139220" y="2004060"/>
                    </a:cubicBezTo>
                    <a:cubicBezTo>
                      <a:pt x="4088420" y="2012950"/>
                      <a:pt x="4018570" y="2007870"/>
                      <a:pt x="3977930" y="2006600"/>
                    </a:cubicBezTo>
                    <a:lnTo>
                      <a:pt x="3961420" y="2002790"/>
                    </a:lnTo>
                    <a:cubicBezTo>
                      <a:pt x="3937290" y="1993900"/>
                      <a:pt x="3843310" y="2019300"/>
                      <a:pt x="3875060" y="2005330"/>
                    </a:cubicBezTo>
                    <a:cubicBezTo>
                      <a:pt x="3664240" y="2009140"/>
                      <a:pt x="3422940" y="2009140"/>
                      <a:pt x="3286364" y="2009140"/>
                    </a:cubicBezTo>
                    <a:cubicBezTo>
                      <a:pt x="3268044" y="2015490"/>
                      <a:pt x="3186311" y="2009140"/>
                      <a:pt x="3215200" y="2019300"/>
                    </a:cubicBezTo>
                    <a:cubicBezTo>
                      <a:pt x="3182788" y="2006600"/>
                      <a:pt x="3085554" y="2004060"/>
                      <a:pt x="3049619" y="2004060"/>
                    </a:cubicBezTo>
                    <a:cubicBezTo>
                      <a:pt x="3051029" y="2002790"/>
                      <a:pt x="3052438" y="2001520"/>
                      <a:pt x="3058074" y="2001520"/>
                    </a:cubicBezTo>
                    <a:cubicBezTo>
                      <a:pt x="2988319" y="1985010"/>
                      <a:pt x="2974932" y="2016760"/>
                      <a:pt x="2909404" y="1996440"/>
                    </a:cubicBezTo>
                    <a:cubicBezTo>
                      <a:pt x="2898835" y="2010410"/>
                      <a:pt x="2790327" y="1992630"/>
                      <a:pt x="2752984" y="2007870"/>
                    </a:cubicBezTo>
                    <a:cubicBezTo>
                      <a:pt x="2745233" y="2005330"/>
                      <a:pt x="2742415" y="2001520"/>
                      <a:pt x="2745233" y="2000250"/>
                    </a:cubicBezTo>
                    <a:cubicBezTo>
                      <a:pt x="2626861" y="1997710"/>
                      <a:pt x="2496510" y="1996440"/>
                      <a:pt x="2397162" y="1993900"/>
                    </a:cubicBezTo>
                    <a:cubicBezTo>
                      <a:pt x="2311906" y="2006600"/>
                      <a:pt x="2190715" y="1988820"/>
                      <a:pt x="2116732" y="2005330"/>
                    </a:cubicBezTo>
                    <a:cubicBezTo>
                      <a:pt x="2056137" y="2001520"/>
                      <a:pt x="1957493" y="1995170"/>
                      <a:pt x="1872941" y="2001520"/>
                    </a:cubicBezTo>
                    <a:lnTo>
                      <a:pt x="1881397" y="1998980"/>
                    </a:lnTo>
                    <a:cubicBezTo>
                      <a:pt x="1785571" y="2000250"/>
                      <a:pt x="1665790" y="2000250"/>
                      <a:pt x="1600262" y="2011680"/>
                    </a:cubicBezTo>
                    <a:cubicBezTo>
                      <a:pt x="1572078" y="1995170"/>
                      <a:pt x="1530507" y="1998980"/>
                      <a:pt x="1488936" y="1993900"/>
                    </a:cubicBezTo>
                    <a:cubicBezTo>
                      <a:pt x="1424817" y="2001520"/>
                      <a:pt x="1295876" y="1998980"/>
                      <a:pt x="1197937" y="2006600"/>
                    </a:cubicBezTo>
                    <a:cubicBezTo>
                      <a:pt x="1183140" y="1998980"/>
                      <a:pt x="1117613" y="2010410"/>
                      <a:pt x="1112681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38698" y="58420"/>
                      <a:pt x="1091543" y="72390"/>
                      <a:pt x="1150729" y="63500"/>
                    </a:cubicBezTo>
                    <a:lnTo>
                      <a:pt x="1154252" y="66040"/>
                    </a:lnTo>
                    <a:lnTo>
                      <a:pt x="1191596" y="62230"/>
                    </a:lnTo>
                    <a:cubicBezTo>
                      <a:pt x="1190891" y="64770"/>
                      <a:pt x="1189482" y="69850"/>
                      <a:pt x="1178208" y="69850"/>
                    </a:cubicBezTo>
                    <a:cubicBezTo>
                      <a:pt x="1633378" y="73660"/>
                      <a:pt x="2102640" y="55880"/>
                      <a:pt x="2569788" y="58420"/>
                    </a:cubicBezTo>
                    <a:lnTo>
                      <a:pt x="2552173" y="62230"/>
                    </a:lnTo>
                    <a:lnTo>
                      <a:pt x="2643066" y="55880"/>
                    </a:lnTo>
                    <a:cubicBezTo>
                      <a:pt x="2642362" y="57150"/>
                      <a:pt x="2638134" y="58420"/>
                      <a:pt x="2633907" y="59690"/>
                    </a:cubicBezTo>
                    <a:cubicBezTo>
                      <a:pt x="2750165" y="66040"/>
                      <a:pt x="2870652" y="55880"/>
                      <a:pt x="2983387" y="57150"/>
                    </a:cubicBezTo>
                    <a:cubicBezTo>
                      <a:pt x="2982683" y="58420"/>
                      <a:pt x="2965772" y="62230"/>
                      <a:pt x="2981273" y="64770"/>
                    </a:cubicBezTo>
                    <a:cubicBezTo>
                      <a:pt x="3065121" y="54610"/>
                      <a:pt x="3115851" y="77470"/>
                      <a:pt x="3157423" y="57150"/>
                    </a:cubicBezTo>
                    <a:cubicBezTo>
                      <a:pt x="3161650" y="58420"/>
                      <a:pt x="3163764" y="62230"/>
                      <a:pt x="3155309" y="64770"/>
                    </a:cubicBezTo>
                    <a:cubicBezTo>
                      <a:pt x="3388531" y="58420"/>
                      <a:pt x="3802670" y="58420"/>
                      <a:pt x="4225579" y="62230"/>
                    </a:cubicBezTo>
                    <a:cubicBezTo>
                      <a:pt x="4273840" y="59690"/>
                      <a:pt x="4324640" y="58420"/>
                      <a:pt x="4375440" y="55880"/>
                    </a:cubicBezTo>
                    <a:lnTo>
                      <a:pt x="4375440" y="20320"/>
                    </a:lnTo>
                    <a:cubicBezTo>
                      <a:pt x="4097310" y="19050"/>
                      <a:pt x="3817910" y="19050"/>
                      <a:pt x="3538510" y="17780"/>
                    </a:cubicBezTo>
                    <a:cubicBezTo>
                      <a:pt x="2986910" y="12700"/>
                      <a:pt x="2554287" y="0"/>
                      <a:pt x="2073047" y="24130"/>
                    </a:cubicBezTo>
                    <a:cubicBezTo>
                      <a:pt x="2073752" y="22860"/>
                      <a:pt x="2069524" y="21590"/>
                      <a:pt x="2082207" y="20320"/>
                    </a:cubicBezTo>
                    <a:cubicBezTo>
                      <a:pt x="1943401" y="24130"/>
                      <a:pt x="1817278" y="17780"/>
                      <a:pt x="1686223" y="21590"/>
                    </a:cubicBezTo>
                    <a:lnTo>
                      <a:pt x="1686928" y="20320"/>
                    </a:lnTo>
                    <a:cubicBezTo>
                      <a:pt x="1364222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393815" y="2040890"/>
                      <a:pt x="1792617" y="2024380"/>
                    </a:cubicBezTo>
                    <a:cubicBezTo>
                      <a:pt x="2130824" y="2033270"/>
                      <a:pt x="2469031" y="2012950"/>
                      <a:pt x="2798078" y="2025650"/>
                    </a:cubicBezTo>
                    <a:cubicBezTo>
                      <a:pt x="2616292" y="2028190"/>
                      <a:pt x="2436619" y="2033270"/>
                      <a:pt x="2249197" y="2037080"/>
                    </a:cubicBezTo>
                    <a:cubicBezTo>
                      <a:pt x="2253424" y="2035810"/>
                      <a:pt x="2255538" y="2034540"/>
                      <a:pt x="2259765" y="2033270"/>
                    </a:cubicBezTo>
                    <a:cubicBezTo>
                      <a:pt x="2245673" y="2035810"/>
                      <a:pt x="2230172" y="2039620"/>
                      <a:pt x="2213967" y="2038350"/>
                    </a:cubicBezTo>
                    <a:cubicBezTo>
                      <a:pt x="2209739" y="2037080"/>
                      <a:pt x="2218194" y="2035810"/>
                      <a:pt x="2223831" y="2034540"/>
                    </a:cubicBezTo>
                    <a:cubicBezTo>
                      <a:pt x="2161826" y="2024380"/>
                      <a:pt x="2042749" y="2040890"/>
                      <a:pt x="2003997" y="2033270"/>
                    </a:cubicBezTo>
                    <a:cubicBezTo>
                      <a:pt x="1986382" y="2034540"/>
                      <a:pt x="1978631" y="2038350"/>
                      <a:pt x="1988495" y="2042160"/>
                    </a:cubicBezTo>
                    <a:cubicBezTo>
                      <a:pt x="1760206" y="2044700"/>
                      <a:pt x="1515710" y="2047240"/>
                      <a:pt x="1282489" y="2054860"/>
                    </a:cubicBezTo>
                    <a:cubicBezTo>
                      <a:pt x="1271215" y="2053590"/>
                      <a:pt x="1269101" y="2051050"/>
                      <a:pt x="1272624" y="2047240"/>
                    </a:cubicBezTo>
                    <a:cubicBezTo>
                      <a:pt x="1073928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078155" y="2068830"/>
                      <a:pt x="1164821" y="2058670"/>
                    </a:cubicBezTo>
                    <a:cubicBezTo>
                      <a:pt x="1185959" y="2067560"/>
                      <a:pt x="1263465" y="2058670"/>
                      <a:pt x="1297285" y="2067560"/>
                    </a:cubicBezTo>
                    <a:cubicBezTo>
                      <a:pt x="1321242" y="2063750"/>
                      <a:pt x="1344493" y="2065020"/>
                      <a:pt x="1353653" y="2058670"/>
                    </a:cubicBezTo>
                    <a:cubicBezTo>
                      <a:pt x="1674950" y="2063750"/>
                      <a:pt x="2003292" y="2054860"/>
                      <a:pt x="2332339" y="2054860"/>
                    </a:cubicBezTo>
                    <a:cubicBezTo>
                      <a:pt x="2486646" y="2037080"/>
                      <a:pt x="2670546" y="2058670"/>
                      <a:pt x="2853741" y="2052320"/>
                    </a:cubicBezTo>
                    <a:cubicBezTo>
                      <a:pt x="2855150" y="2052320"/>
                      <a:pt x="2854446" y="2053590"/>
                      <a:pt x="2853741" y="2053590"/>
                    </a:cubicBezTo>
                    <a:cubicBezTo>
                      <a:pt x="2913632" y="2049780"/>
                      <a:pt x="3000297" y="2047240"/>
                      <a:pt x="3071462" y="2049780"/>
                    </a:cubicBezTo>
                    <a:lnTo>
                      <a:pt x="3132057" y="2042160"/>
                    </a:lnTo>
                    <a:cubicBezTo>
                      <a:pt x="3268044" y="2047240"/>
                      <a:pt x="3405441" y="2049780"/>
                      <a:pt x="3650270" y="2049780"/>
                    </a:cubicBezTo>
                    <a:lnTo>
                      <a:pt x="4289079" y="2049780"/>
                    </a:lnTo>
                    <a:cubicBezTo>
                      <a:pt x="4285270" y="2051050"/>
                      <a:pt x="4273840" y="2052320"/>
                      <a:pt x="4249710" y="2053590"/>
                    </a:cubicBezTo>
                    <a:cubicBezTo>
                      <a:pt x="4268760" y="2054860"/>
                      <a:pt x="4341149" y="2054860"/>
                      <a:pt x="4376710" y="2051050"/>
                    </a:cubicBezTo>
                    <a:cubicBezTo>
                      <a:pt x="4381790" y="2051050"/>
                      <a:pt x="4386870" y="2049780"/>
                      <a:pt x="4390679" y="2049780"/>
                    </a:cubicBezTo>
                    <a:lnTo>
                      <a:pt x="4416079" y="2049780"/>
                    </a:lnTo>
                    <a:lnTo>
                      <a:pt x="4416079" y="2034540"/>
                    </a:lnTo>
                    <a:cubicBezTo>
                      <a:pt x="4423699" y="2030730"/>
                      <a:pt x="4409729" y="2032000"/>
                      <a:pt x="4416079" y="2024380"/>
                    </a:cubicBezTo>
                    <a:lnTo>
                      <a:pt x="4416079" y="1718310"/>
                    </a:lnTo>
                    <a:cubicBezTo>
                      <a:pt x="4421160" y="1737360"/>
                      <a:pt x="4413540" y="1800860"/>
                      <a:pt x="4422429" y="1791970"/>
                    </a:cubicBezTo>
                    <a:cubicBezTo>
                      <a:pt x="4426240" y="1747520"/>
                      <a:pt x="4419890" y="1728470"/>
                      <a:pt x="4416079" y="1718310"/>
                    </a:cubicBezTo>
                    <a:cubicBezTo>
                      <a:pt x="4416079" y="1536700"/>
                      <a:pt x="4417349" y="1353820"/>
                      <a:pt x="4417349" y="1172210"/>
                    </a:cubicBezTo>
                    <a:cubicBezTo>
                      <a:pt x="4418620" y="1056640"/>
                      <a:pt x="4418620" y="1041717"/>
                      <a:pt x="4419890" y="1041717"/>
                    </a:cubicBezTo>
                    <a:cubicBezTo>
                      <a:pt x="4426240" y="1111250"/>
                      <a:pt x="4421160" y="1399540"/>
                      <a:pt x="4419890" y="1682750"/>
                    </a:cubicBezTo>
                    <a:cubicBezTo>
                      <a:pt x="4423699" y="1696720"/>
                      <a:pt x="4424970" y="1645920"/>
                      <a:pt x="4428779" y="1681480"/>
                    </a:cubicBezTo>
                    <a:cubicBezTo>
                      <a:pt x="4433860" y="1563370"/>
                      <a:pt x="4418620" y="1465580"/>
                      <a:pt x="4426240" y="1358900"/>
                    </a:cubicBezTo>
                    <a:lnTo>
                      <a:pt x="4430049" y="1372870"/>
                    </a:lnTo>
                    <a:cubicBezTo>
                      <a:pt x="4432590" y="1295400"/>
                      <a:pt x="4419890" y="1357630"/>
                      <a:pt x="4424970" y="1276350"/>
                    </a:cubicBezTo>
                    <a:cubicBezTo>
                      <a:pt x="4430049" y="1247140"/>
                      <a:pt x="4431320" y="1287780"/>
                      <a:pt x="4432590" y="1272540"/>
                    </a:cubicBezTo>
                    <a:close/>
                    <a:moveTo>
                      <a:pt x="3960149" y="2023110"/>
                    </a:moveTo>
                    <a:lnTo>
                      <a:pt x="3988090" y="2023110"/>
                    </a:lnTo>
                    <a:cubicBezTo>
                      <a:pt x="3981740" y="2021840"/>
                      <a:pt x="3972849" y="2021840"/>
                      <a:pt x="3960149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9" name="Freeform 19"/>
            <p:cNvSpPr/>
            <p:nvPr/>
          </p:nvSpPr>
          <p:spPr>
            <a:xfrm>
              <a:off x="3947458" y="181606"/>
              <a:ext cx="1344308" cy="1537150"/>
            </a:xfrm>
            <a:custGeom>
              <a:avLst/>
              <a:gdLst/>
              <a:ahLst/>
              <a:cxnLst/>
              <a:rect l="l" t="t" r="r" b="b"/>
              <a:pathLst>
                <a:path w="1344308" h="1537150">
                  <a:moveTo>
                    <a:pt x="0" y="0"/>
                  </a:moveTo>
                  <a:lnTo>
                    <a:pt x="1344308" y="0"/>
                  </a:lnTo>
                  <a:lnTo>
                    <a:pt x="1344308" y="1537150"/>
                  </a:lnTo>
                  <a:lnTo>
                    <a:pt x="0" y="15371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0" name="Group 20"/>
            <p:cNvGrpSpPr/>
            <p:nvPr/>
          </p:nvGrpSpPr>
          <p:grpSpPr>
            <a:xfrm>
              <a:off x="5252351" y="0"/>
              <a:ext cx="3940762" cy="1792115"/>
              <a:chOff x="0" y="0"/>
              <a:chExt cx="1059210" cy="4816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059210" cy="481690"/>
              </a:xfrm>
              <a:custGeom>
                <a:avLst/>
                <a:gdLst/>
                <a:ahLst/>
                <a:cxnLst/>
                <a:rect l="l" t="t" r="r" b="b"/>
                <a:pathLst>
                  <a:path w="1059210" h="481690">
                    <a:moveTo>
                      <a:pt x="39291" y="0"/>
                    </a:moveTo>
                    <a:lnTo>
                      <a:pt x="1019919" y="0"/>
                    </a:lnTo>
                    <a:cubicBezTo>
                      <a:pt x="1030339" y="0"/>
                      <a:pt x="1040333" y="4140"/>
                      <a:pt x="1047702" y="11508"/>
                    </a:cubicBezTo>
                    <a:cubicBezTo>
                      <a:pt x="1055070" y="18877"/>
                      <a:pt x="1059210" y="28871"/>
                      <a:pt x="1059210" y="39291"/>
                    </a:cubicBezTo>
                    <a:lnTo>
                      <a:pt x="1059210" y="442399"/>
                    </a:lnTo>
                    <a:cubicBezTo>
                      <a:pt x="1059210" y="452819"/>
                      <a:pt x="1055070" y="462813"/>
                      <a:pt x="1047702" y="470182"/>
                    </a:cubicBezTo>
                    <a:cubicBezTo>
                      <a:pt x="1040333" y="477551"/>
                      <a:pt x="1030339" y="481690"/>
                      <a:pt x="1019919" y="481690"/>
                    </a:cubicBezTo>
                    <a:lnTo>
                      <a:pt x="39291" y="481690"/>
                    </a:lnTo>
                    <a:cubicBezTo>
                      <a:pt x="17591" y="481690"/>
                      <a:pt x="0" y="464099"/>
                      <a:pt x="0" y="442399"/>
                    </a:cubicBezTo>
                    <a:lnTo>
                      <a:pt x="0" y="39291"/>
                    </a:lnTo>
                    <a:cubicBezTo>
                      <a:pt x="0" y="28871"/>
                      <a:pt x="4140" y="18877"/>
                      <a:pt x="11508" y="11508"/>
                    </a:cubicBezTo>
                    <a:cubicBezTo>
                      <a:pt x="18877" y="4140"/>
                      <a:pt x="28871" y="0"/>
                      <a:pt x="3929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767272"/>
                </a:solidFill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76200"/>
                <a:ext cx="1059210" cy="55789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70"/>
                  </a:lnSpc>
                </a:pPr>
                <a:endParaRPr/>
              </a:p>
            </p:txBody>
          </p:sp>
        </p:grpSp>
        <p:sp>
          <p:nvSpPr>
            <p:cNvPr id="23" name="Freeform 23"/>
            <p:cNvSpPr/>
            <p:nvPr/>
          </p:nvSpPr>
          <p:spPr>
            <a:xfrm>
              <a:off x="2044133" y="140897"/>
              <a:ext cx="1488591" cy="1510322"/>
            </a:xfrm>
            <a:custGeom>
              <a:avLst/>
              <a:gdLst/>
              <a:ahLst/>
              <a:cxnLst/>
              <a:rect l="l" t="t" r="r" b="b"/>
              <a:pathLst>
                <a:path w="1488591" h="1510322">
                  <a:moveTo>
                    <a:pt x="0" y="0"/>
                  </a:moveTo>
                  <a:lnTo>
                    <a:pt x="1488591" y="0"/>
                  </a:lnTo>
                  <a:lnTo>
                    <a:pt x="1488591" y="1510321"/>
                  </a:lnTo>
                  <a:lnTo>
                    <a:pt x="0" y="1510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280525" y="169828"/>
              <a:ext cx="1731509" cy="14567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0"/>
                </a:lnSpc>
              </a:pPr>
              <a:r>
                <a:rPr lang="en-US" sz="1600" spc="-100">
                  <a:solidFill>
                    <a:srgbClr val="000000"/>
                  </a:solidFill>
                  <a:ea typeface="コーポレート・ロゴ Bold"/>
                </a:rPr>
                <a:t>指示があったら、この二次元コードをタブレットで読み込んでください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352716" y="57020"/>
              <a:ext cx="2517945" cy="3677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379"/>
                </a:lnSpc>
                <a:spcBef>
                  <a:spcPct val="0"/>
                </a:spcBef>
              </a:pPr>
              <a:r>
                <a:rPr lang="en-US" sz="1399" spc="-142" dirty="0">
                  <a:solidFill>
                    <a:srgbClr val="000000"/>
                  </a:solidFill>
                  <a:latin typeface="コーポレート・ロゴ Bold"/>
                  <a:ea typeface="コーポレート・ロゴ Bold"/>
                </a:rPr>
                <a:t>【３D空間の操作方法】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5507666" y="557553"/>
              <a:ext cx="3580056" cy="99342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１．二次元コードを読み取り空間に入る</a:t>
              </a:r>
            </a:p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２．キーボードの矢印：前後左右に移動できます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３．キーボードの＋と－：</a:t>
              </a:r>
              <a:r>
                <a:rPr lang="en-US" sz="1200" spc="-110" dirty="0" err="1">
                  <a:solidFill>
                    <a:srgbClr val="000000"/>
                  </a:solidFill>
                  <a:ea typeface="コーポレート・ロゴ Bold"/>
                </a:rPr>
                <a:t>拡大縮小ができます</a:t>
              </a:r>
              <a:endParaRPr lang="en-US" sz="1200" spc="-110" dirty="0">
                <a:solidFill>
                  <a:srgbClr val="000000"/>
                </a:solidFill>
                <a:ea typeface="コーポレート・ロゴ Bold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15258" y="1859603"/>
            <a:ext cx="6939870" cy="930710"/>
            <a:chOff x="0" y="-66675"/>
            <a:chExt cx="9253161" cy="1240947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234067"/>
              <a:ext cx="6064296" cy="940205"/>
              <a:chOff x="0" y="0"/>
              <a:chExt cx="1629980" cy="252711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1629980" cy="252711"/>
              </a:xfrm>
              <a:custGeom>
                <a:avLst/>
                <a:gdLst/>
                <a:ahLst/>
                <a:cxnLst/>
                <a:rect l="l" t="t" r="r" b="b"/>
                <a:pathLst>
                  <a:path w="1629980" h="252711">
                    <a:moveTo>
                      <a:pt x="0" y="0"/>
                    </a:moveTo>
                    <a:lnTo>
                      <a:pt x="1629980" y="0"/>
                    </a:lnTo>
                    <a:lnTo>
                      <a:pt x="1629980" y="252711"/>
                    </a:lnTo>
                    <a:lnTo>
                      <a:pt x="0" y="252711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9525"/>
                <a:ext cx="1629980" cy="2622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>
                  <a:lnSpc>
                    <a:spcPts val="2186"/>
                  </a:lnSpc>
                </a:pPr>
                <a:r>
                  <a:rPr lang="en-US" sz="1852" spc="-188" dirty="0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 </a:t>
                </a:r>
                <a:r>
                  <a:rPr lang="en-US" sz="1852" spc="-188" dirty="0" err="1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クイズ：見ることで気持ちを落ち着かせ、リラックス</a:t>
                </a:r>
                <a:endParaRPr lang="en-US" sz="1852" spc="-188" dirty="0">
                  <a:solidFill>
                    <a:srgbClr val="FFFFFF"/>
                  </a:solidFill>
                  <a:latin typeface="コーポレート・ロゴ"/>
                  <a:ea typeface="コーポレート・ロゴ"/>
                </a:endParaRPr>
              </a:p>
              <a:p>
                <a:pPr>
                  <a:lnSpc>
                    <a:spcPts val="2186"/>
                  </a:lnSpc>
                </a:pPr>
                <a:r>
                  <a:rPr lang="en-US" sz="1852" spc="-188" dirty="0">
                    <a:solidFill>
                      <a:srgbClr val="FFFFFF"/>
                    </a:solidFill>
                    <a:ea typeface="コーポレート・ロゴ"/>
                  </a:rPr>
                  <a:t>　　　  </a:t>
                </a:r>
                <a:r>
                  <a:rPr lang="en-US" sz="1852" spc="-188" dirty="0" err="1">
                    <a:solidFill>
                      <a:srgbClr val="FFFFFF"/>
                    </a:solidFill>
                    <a:ea typeface="コーポレート・ロゴ"/>
                  </a:rPr>
                  <a:t>させてくれる効果が高い色はどれでしょうか</a:t>
                </a:r>
                <a:endParaRPr lang="en-US" sz="1852" spc="-188" dirty="0">
                  <a:solidFill>
                    <a:srgbClr val="FFFFFF"/>
                  </a:solidFill>
                  <a:ea typeface="コーポレート・ロゴ"/>
                </a:endParaRP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6248879" y="222104"/>
              <a:ext cx="3004282" cy="952168"/>
              <a:chOff x="0" y="0"/>
              <a:chExt cx="6498957" cy="206248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1270" y="-10160"/>
                <a:ext cx="6495147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6495147" h="2086610">
                    <a:moveTo>
                      <a:pt x="6492607" y="1272540"/>
                    </a:moveTo>
                    <a:cubicBezTo>
                      <a:pt x="6491337" y="1107440"/>
                      <a:pt x="6495147" y="1041717"/>
                      <a:pt x="6484987" y="1041717"/>
                    </a:cubicBezTo>
                    <a:cubicBezTo>
                      <a:pt x="6493877" y="1041717"/>
                      <a:pt x="6484987" y="1041717"/>
                      <a:pt x="6493877" y="1041717"/>
                    </a:cubicBezTo>
                    <a:cubicBezTo>
                      <a:pt x="6490067" y="1041717"/>
                      <a:pt x="6491337" y="1041717"/>
                      <a:pt x="6484987" y="1041717"/>
                    </a:cubicBezTo>
                    <a:lnTo>
                      <a:pt x="6484987" y="1041717"/>
                    </a:lnTo>
                    <a:cubicBezTo>
                      <a:pt x="6487527" y="1041717"/>
                      <a:pt x="6488797" y="1041717"/>
                      <a:pt x="6482447" y="1041717"/>
                    </a:cubicBezTo>
                    <a:cubicBezTo>
                      <a:pt x="6482447" y="1041717"/>
                      <a:pt x="6481177" y="1041717"/>
                      <a:pt x="6481177" y="1041717"/>
                    </a:cubicBezTo>
                    <a:cubicBezTo>
                      <a:pt x="6478637" y="1041717"/>
                      <a:pt x="6477367" y="1041717"/>
                      <a:pt x="6476097" y="1041717"/>
                    </a:cubicBezTo>
                    <a:cubicBezTo>
                      <a:pt x="6474827" y="1041717"/>
                      <a:pt x="6477367" y="1041717"/>
                      <a:pt x="6477367" y="1041717"/>
                    </a:cubicBezTo>
                    <a:cubicBezTo>
                      <a:pt x="6479907" y="1041717"/>
                      <a:pt x="6481177" y="1041717"/>
                      <a:pt x="6478637" y="1041717"/>
                    </a:cubicBezTo>
                    <a:cubicBezTo>
                      <a:pt x="6478637" y="1041717"/>
                      <a:pt x="6479907" y="1041717"/>
                      <a:pt x="6479907" y="1041717"/>
                    </a:cubicBezTo>
                    <a:cubicBezTo>
                      <a:pt x="6476097" y="1041717"/>
                      <a:pt x="6473557" y="1041717"/>
                      <a:pt x="6476097" y="1041717"/>
                    </a:cubicBezTo>
                    <a:lnTo>
                      <a:pt x="6471017" y="1041717"/>
                    </a:lnTo>
                    <a:lnTo>
                      <a:pt x="6471017" y="1041717"/>
                    </a:lnTo>
                    <a:cubicBezTo>
                      <a:pt x="6473557" y="1041717"/>
                      <a:pt x="6476097" y="974090"/>
                      <a:pt x="6476097" y="783590"/>
                    </a:cubicBezTo>
                    <a:cubicBezTo>
                      <a:pt x="6476097" y="548640"/>
                      <a:pt x="6476097" y="311150"/>
                      <a:pt x="6477367" y="74930"/>
                    </a:cubicBezTo>
                    <a:lnTo>
                      <a:pt x="6477367" y="17780"/>
                    </a:lnTo>
                    <a:lnTo>
                      <a:pt x="6436727" y="17780"/>
                    </a:lnTo>
                    <a:lnTo>
                      <a:pt x="6436727" y="52070"/>
                    </a:lnTo>
                    <a:lnTo>
                      <a:pt x="6443077" y="52070"/>
                    </a:lnTo>
                    <a:lnTo>
                      <a:pt x="6443077" y="74930"/>
                    </a:lnTo>
                    <a:cubicBezTo>
                      <a:pt x="6443077" y="100330"/>
                      <a:pt x="6444347" y="127000"/>
                      <a:pt x="6444347" y="153670"/>
                    </a:cubicBezTo>
                    <a:cubicBezTo>
                      <a:pt x="6444347" y="191770"/>
                      <a:pt x="6444347" y="231140"/>
                      <a:pt x="6445617" y="270510"/>
                    </a:cubicBezTo>
                    <a:lnTo>
                      <a:pt x="6445617" y="508000"/>
                    </a:lnTo>
                    <a:cubicBezTo>
                      <a:pt x="6445617" y="661670"/>
                      <a:pt x="6446887" y="815340"/>
                      <a:pt x="6451967" y="965200"/>
                    </a:cubicBezTo>
                    <a:lnTo>
                      <a:pt x="6446887" y="955040"/>
                    </a:lnTo>
                    <a:cubicBezTo>
                      <a:pt x="6449427" y="993140"/>
                      <a:pt x="6449427" y="1033780"/>
                      <a:pt x="6450697" y="1041717"/>
                    </a:cubicBezTo>
                    <a:cubicBezTo>
                      <a:pt x="6450697" y="1041717"/>
                      <a:pt x="6451967" y="1041717"/>
                      <a:pt x="6451967" y="1041717"/>
                    </a:cubicBezTo>
                    <a:cubicBezTo>
                      <a:pt x="6453237" y="1041717"/>
                      <a:pt x="6448157" y="1041717"/>
                      <a:pt x="6451967" y="1041717"/>
                    </a:cubicBezTo>
                    <a:lnTo>
                      <a:pt x="6449427" y="1041717"/>
                    </a:lnTo>
                    <a:cubicBezTo>
                      <a:pt x="6448157" y="1041717"/>
                      <a:pt x="6449427" y="1041717"/>
                      <a:pt x="6450697" y="1041717"/>
                    </a:cubicBezTo>
                    <a:cubicBezTo>
                      <a:pt x="6450697" y="1041717"/>
                      <a:pt x="6449427" y="1041717"/>
                      <a:pt x="6450697" y="1041717"/>
                    </a:cubicBezTo>
                    <a:cubicBezTo>
                      <a:pt x="6449427" y="1041717"/>
                      <a:pt x="6453237" y="1041717"/>
                      <a:pt x="6453237" y="1041717"/>
                    </a:cubicBezTo>
                    <a:lnTo>
                      <a:pt x="6448157" y="1041717"/>
                    </a:lnTo>
                    <a:cubicBezTo>
                      <a:pt x="6465937" y="1041717"/>
                      <a:pt x="6432917" y="1041717"/>
                      <a:pt x="6451967" y="1041717"/>
                    </a:cubicBezTo>
                    <a:lnTo>
                      <a:pt x="6445617" y="1041717"/>
                    </a:lnTo>
                    <a:cubicBezTo>
                      <a:pt x="6455777" y="1041717"/>
                      <a:pt x="6441807" y="1041717"/>
                      <a:pt x="6458317" y="1041717"/>
                    </a:cubicBezTo>
                    <a:lnTo>
                      <a:pt x="6453237" y="1041717"/>
                    </a:lnTo>
                    <a:cubicBezTo>
                      <a:pt x="6474827" y="1041717"/>
                      <a:pt x="6443077" y="1041717"/>
                      <a:pt x="6457047" y="1041717"/>
                    </a:cubicBezTo>
                    <a:lnTo>
                      <a:pt x="6453237" y="1041717"/>
                    </a:lnTo>
                    <a:cubicBezTo>
                      <a:pt x="6455777" y="1041717"/>
                      <a:pt x="6458317" y="1041717"/>
                      <a:pt x="6454507" y="1041717"/>
                    </a:cubicBezTo>
                    <a:cubicBezTo>
                      <a:pt x="6454507" y="1041717"/>
                      <a:pt x="6453237" y="1041717"/>
                      <a:pt x="6451967" y="1041717"/>
                    </a:cubicBezTo>
                    <a:cubicBezTo>
                      <a:pt x="6436727" y="1207770"/>
                      <a:pt x="6453237" y="1485900"/>
                      <a:pt x="6453237" y="1750060"/>
                    </a:cubicBezTo>
                    <a:lnTo>
                      <a:pt x="6445617" y="1719580"/>
                    </a:lnTo>
                    <a:cubicBezTo>
                      <a:pt x="6448157" y="1757680"/>
                      <a:pt x="6449427" y="1807210"/>
                      <a:pt x="6449427" y="1860550"/>
                    </a:cubicBezTo>
                    <a:lnTo>
                      <a:pt x="6449427" y="2021840"/>
                    </a:lnTo>
                    <a:cubicBezTo>
                      <a:pt x="6445617" y="2021840"/>
                      <a:pt x="6443077" y="2020570"/>
                      <a:pt x="6437997" y="2020570"/>
                    </a:cubicBezTo>
                    <a:lnTo>
                      <a:pt x="6435457" y="2021840"/>
                    </a:lnTo>
                    <a:lnTo>
                      <a:pt x="6424027" y="2026920"/>
                    </a:lnTo>
                    <a:lnTo>
                      <a:pt x="6416407" y="2026920"/>
                    </a:lnTo>
                    <a:cubicBezTo>
                      <a:pt x="6396087" y="2021840"/>
                      <a:pt x="6399897" y="2024380"/>
                      <a:pt x="6391007" y="2019300"/>
                    </a:cubicBezTo>
                    <a:cubicBezTo>
                      <a:pt x="6286867" y="2018030"/>
                      <a:pt x="6272897" y="2007870"/>
                      <a:pt x="6199237" y="2002790"/>
                    </a:cubicBezTo>
                    <a:cubicBezTo>
                      <a:pt x="6199237" y="2002790"/>
                      <a:pt x="6200507" y="2002790"/>
                      <a:pt x="6199237" y="2004060"/>
                    </a:cubicBezTo>
                    <a:cubicBezTo>
                      <a:pt x="6148437" y="2012950"/>
                      <a:pt x="6078587" y="2007870"/>
                      <a:pt x="6037947" y="2006600"/>
                    </a:cubicBezTo>
                    <a:lnTo>
                      <a:pt x="6021437" y="2002790"/>
                    </a:lnTo>
                    <a:cubicBezTo>
                      <a:pt x="5997307" y="1993900"/>
                      <a:pt x="5903327" y="2019300"/>
                      <a:pt x="5935077" y="2005330"/>
                    </a:cubicBezTo>
                    <a:cubicBezTo>
                      <a:pt x="5724257" y="2009140"/>
                      <a:pt x="5482957" y="2009140"/>
                      <a:pt x="5240340" y="2009140"/>
                    </a:cubicBezTo>
                    <a:cubicBezTo>
                      <a:pt x="5206173" y="2015490"/>
                      <a:pt x="5053741" y="2009140"/>
                      <a:pt x="5107618" y="2019300"/>
                    </a:cubicBezTo>
                    <a:cubicBezTo>
                      <a:pt x="5047171" y="2006600"/>
                      <a:pt x="4865829" y="2004060"/>
                      <a:pt x="4798812" y="2004060"/>
                    </a:cubicBezTo>
                    <a:cubicBezTo>
                      <a:pt x="4801440" y="2002790"/>
                      <a:pt x="4804068" y="2001520"/>
                      <a:pt x="4814581" y="2001520"/>
                    </a:cubicBezTo>
                    <a:cubicBezTo>
                      <a:pt x="4684488" y="1985010"/>
                      <a:pt x="4659520" y="2016760"/>
                      <a:pt x="4537312" y="1996440"/>
                    </a:cubicBezTo>
                    <a:cubicBezTo>
                      <a:pt x="4517601" y="2010410"/>
                      <a:pt x="4315234" y="1992630"/>
                      <a:pt x="4245588" y="2007870"/>
                    </a:cubicBezTo>
                    <a:cubicBezTo>
                      <a:pt x="4231134" y="2005330"/>
                      <a:pt x="4225877" y="2001520"/>
                      <a:pt x="4231134" y="2000250"/>
                    </a:cubicBezTo>
                    <a:cubicBezTo>
                      <a:pt x="4010370" y="1997710"/>
                      <a:pt x="3767267" y="1996440"/>
                      <a:pt x="3581983" y="1993900"/>
                    </a:cubicBezTo>
                    <a:cubicBezTo>
                      <a:pt x="3422981" y="2006600"/>
                      <a:pt x="3196960" y="1988820"/>
                      <a:pt x="3058983" y="2005330"/>
                    </a:cubicBezTo>
                    <a:cubicBezTo>
                      <a:pt x="2945973" y="2001520"/>
                      <a:pt x="2762003" y="1995170"/>
                      <a:pt x="2604315" y="2001520"/>
                    </a:cubicBezTo>
                    <a:lnTo>
                      <a:pt x="2620084" y="1998980"/>
                    </a:lnTo>
                    <a:cubicBezTo>
                      <a:pt x="2441370" y="2000250"/>
                      <a:pt x="2217978" y="2000250"/>
                      <a:pt x="2095769" y="2011680"/>
                    </a:cubicBezTo>
                    <a:cubicBezTo>
                      <a:pt x="2043207" y="1995170"/>
                      <a:pt x="1965677" y="1998980"/>
                      <a:pt x="1888146" y="1993900"/>
                    </a:cubicBezTo>
                    <a:cubicBezTo>
                      <a:pt x="1768566" y="2001520"/>
                      <a:pt x="1528091" y="1998980"/>
                      <a:pt x="1345435" y="2006600"/>
                    </a:cubicBezTo>
                    <a:cubicBezTo>
                      <a:pt x="1317840" y="1998980"/>
                      <a:pt x="1195631" y="2010410"/>
                      <a:pt x="1186433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48456" y="58420"/>
                      <a:pt x="1147011" y="72390"/>
                      <a:pt x="1257393" y="63500"/>
                    </a:cubicBezTo>
                    <a:lnTo>
                      <a:pt x="1263963" y="66040"/>
                    </a:lnTo>
                    <a:lnTo>
                      <a:pt x="1333609" y="62230"/>
                    </a:lnTo>
                    <a:cubicBezTo>
                      <a:pt x="1332295" y="64770"/>
                      <a:pt x="1329667" y="69850"/>
                      <a:pt x="1308642" y="69850"/>
                    </a:cubicBezTo>
                    <a:cubicBezTo>
                      <a:pt x="2157531" y="73660"/>
                      <a:pt x="3032702" y="55880"/>
                      <a:pt x="3903930" y="58420"/>
                    </a:cubicBezTo>
                    <a:lnTo>
                      <a:pt x="3871078" y="62230"/>
                    </a:lnTo>
                    <a:lnTo>
                      <a:pt x="4040593" y="55880"/>
                    </a:lnTo>
                    <a:cubicBezTo>
                      <a:pt x="4039279" y="57150"/>
                      <a:pt x="4031395" y="58420"/>
                      <a:pt x="4023510" y="59690"/>
                    </a:cubicBezTo>
                    <a:cubicBezTo>
                      <a:pt x="4240332" y="66040"/>
                      <a:pt x="4465038" y="55880"/>
                      <a:pt x="4675289" y="57150"/>
                    </a:cubicBezTo>
                    <a:cubicBezTo>
                      <a:pt x="4673975" y="58420"/>
                      <a:pt x="4642438" y="62230"/>
                      <a:pt x="4671347" y="64770"/>
                    </a:cubicBezTo>
                    <a:cubicBezTo>
                      <a:pt x="4827721" y="54610"/>
                      <a:pt x="4922334" y="77470"/>
                      <a:pt x="4999864" y="57150"/>
                    </a:cubicBezTo>
                    <a:cubicBezTo>
                      <a:pt x="5007749" y="58420"/>
                      <a:pt x="5011691" y="62230"/>
                      <a:pt x="4995922" y="64770"/>
                    </a:cubicBezTo>
                    <a:cubicBezTo>
                      <a:pt x="5430879" y="58420"/>
                      <a:pt x="5862687" y="58420"/>
                      <a:pt x="6285597" y="62230"/>
                    </a:cubicBezTo>
                    <a:cubicBezTo>
                      <a:pt x="6333857" y="59690"/>
                      <a:pt x="6384657" y="58420"/>
                      <a:pt x="6435457" y="55880"/>
                    </a:cubicBezTo>
                    <a:lnTo>
                      <a:pt x="6435457" y="20320"/>
                    </a:lnTo>
                    <a:cubicBezTo>
                      <a:pt x="6157327" y="19050"/>
                      <a:pt x="5877927" y="19050"/>
                      <a:pt x="5598527" y="17780"/>
                    </a:cubicBezTo>
                    <a:cubicBezTo>
                      <a:pt x="4681860" y="12700"/>
                      <a:pt x="3875021" y="0"/>
                      <a:pt x="2977511" y="24130"/>
                    </a:cubicBezTo>
                    <a:cubicBezTo>
                      <a:pt x="2978825" y="22860"/>
                      <a:pt x="2970940" y="21590"/>
                      <a:pt x="2994594" y="20320"/>
                    </a:cubicBezTo>
                    <a:cubicBezTo>
                      <a:pt x="2735722" y="24130"/>
                      <a:pt x="2500503" y="17780"/>
                      <a:pt x="2256086" y="21590"/>
                    </a:cubicBezTo>
                    <a:lnTo>
                      <a:pt x="2257400" y="20320"/>
                    </a:lnTo>
                    <a:cubicBezTo>
                      <a:pt x="1655556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710747" y="2040890"/>
                      <a:pt x="2454511" y="2024380"/>
                    </a:cubicBezTo>
                    <a:cubicBezTo>
                      <a:pt x="3085264" y="2033270"/>
                      <a:pt x="3716018" y="2012950"/>
                      <a:pt x="4329689" y="2025650"/>
                    </a:cubicBezTo>
                    <a:cubicBezTo>
                      <a:pt x="3990658" y="2028190"/>
                      <a:pt x="3655571" y="2033270"/>
                      <a:pt x="3306028" y="2037080"/>
                    </a:cubicBezTo>
                    <a:cubicBezTo>
                      <a:pt x="3313913" y="2035810"/>
                      <a:pt x="3317855" y="2034540"/>
                      <a:pt x="3325739" y="2033270"/>
                    </a:cubicBezTo>
                    <a:cubicBezTo>
                      <a:pt x="3299458" y="2035810"/>
                      <a:pt x="3270548" y="2039620"/>
                      <a:pt x="3240325" y="2038350"/>
                    </a:cubicBezTo>
                    <a:cubicBezTo>
                      <a:pt x="3232440" y="2037080"/>
                      <a:pt x="3248209" y="2035810"/>
                      <a:pt x="3258722" y="2034540"/>
                    </a:cubicBezTo>
                    <a:cubicBezTo>
                      <a:pt x="3143083" y="2024380"/>
                      <a:pt x="2921006" y="2040890"/>
                      <a:pt x="2848732" y="2033270"/>
                    </a:cubicBezTo>
                    <a:cubicBezTo>
                      <a:pt x="2815880" y="2034540"/>
                      <a:pt x="2801425" y="2038350"/>
                      <a:pt x="2819822" y="2042160"/>
                    </a:cubicBezTo>
                    <a:cubicBezTo>
                      <a:pt x="2394063" y="2044700"/>
                      <a:pt x="1938081" y="2047240"/>
                      <a:pt x="1503124" y="2054860"/>
                    </a:cubicBezTo>
                    <a:cubicBezTo>
                      <a:pt x="1482099" y="2053590"/>
                      <a:pt x="1478157" y="2051050"/>
                      <a:pt x="1484727" y="2047240"/>
                    </a:cubicBezTo>
                    <a:cubicBezTo>
                      <a:pt x="1114159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122044" y="2068830"/>
                      <a:pt x="1283674" y="2058670"/>
                    </a:cubicBezTo>
                    <a:cubicBezTo>
                      <a:pt x="1323096" y="2067560"/>
                      <a:pt x="1467644" y="2058670"/>
                      <a:pt x="1530719" y="2067560"/>
                    </a:cubicBezTo>
                    <a:cubicBezTo>
                      <a:pt x="1575398" y="2063750"/>
                      <a:pt x="1618762" y="2065020"/>
                      <a:pt x="1635845" y="2058670"/>
                    </a:cubicBezTo>
                    <a:cubicBezTo>
                      <a:pt x="2235061" y="2063750"/>
                      <a:pt x="2847418" y="2054860"/>
                      <a:pt x="3461088" y="2054860"/>
                    </a:cubicBezTo>
                    <a:cubicBezTo>
                      <a:pt x="3748870" y="2037080"/>
                      <a:pt x="4091842" y="2058670"/>
                      <a:pt x="4433500" y="2052320"/>
                    </a:cubicBezTo>
                    <a:cubicBezTo>
                      <a:pt x="4436128" y="2052320"/>
                      <a:pt x="4434815" y="2053590"/>
                      <a:pt x="4433500" y="2053590"/>
                    </a:cubicBezTo>
                    <a:cubicBezTo>
                      <a:pt x="4545196" y="2049780"/>
                      <a:pt x="4706827" y="2047240"/>
                      <a:pt x="4839548" y="2049780"/>
                    </a:cubicBezTo>
                    <a:lnTo>
                      <a:pt x="4952558" y="2042160"/>
                    </a:lnTo>
                    <a:cubicBezTo>
                      <a:pt x="5206173" y="2047240"/>
                      <a:pt x="5462417" y="2049780"/>
                      <a:pt x="5710287" y="2049780"/>
                    </a:cubicBezTo>
                    <a:lnTo>
                      <a:pt x="6349097" y="2049780"/>
                    </a:lnTo>
                    <a:cubicBezTo>
                      <a:pt x="6345287" y="2051050"/>
                      <a:pt x="6333857" y="2052320"/>
                      <a:pt x="6309727" y="2053590"/>
                    </a:cubicBezTo>
                    <a:cubicBezTo>
                      <a:pt x="6328777" y="2054860"/>
                      <a:pt x="6401167" y="2054860"/>
                      <a:pt x="6436727" y="2051050"/>
                    </a:cubicBezTo>
                    <a:cubicBezTo>
                      <a:pt x="6441807" y="2051050"/>
                      <a:pt x="6446887" y="2049780"/>
                      <a:pt x="6450697" y="2049780"/>
                    </a:cubicBezTo>
                    <a:lnTo>
                      <a:pt x="6476097" y="2049780"/>
                    </a:lnTo>
                    <a:lnTo>
                      <a:pt x="6476097" y="2034540"/>
                    </a:lnTo>
                    <a:cubicBezTo>
                      <a:pt x="6483717" y="2030730"/>
                      <a:pt x="6469747" y="2032000"/>
                      <a:pt x="6476097" y="2024380"/>
                    </a:cubicBezTo>
                    <a:lnTo>
                      <a:pt x="6476097" y="1718310"/>
                    </a:lnTo>
                    <a:cubicBezTo>
                      <a:pt x="6481177" y="1737360"/>
                      <a:pt x="6473557" y="1800860"/>
                      <a:pt x="6482447" y="1791970"/>
                    </a:cubicBezTo>
                    <a:cubicBezTo>
                      <a:pt x="6486257" y="1747520"/>
                      <a:pt x="6479907" y="1728470"/>
                      <a:pt x="6476097" y="1718310"/>
                    </a:cubicBezTo>
                    <a:cubicBezTo>
                      <a:pt x="6476097" y="1536700"/>
                      <a:pt x="6477367" y="1353820"/>
                      <a:pt x="6477367" y="1172210"/>
                    </a:cubicBezTo>
                    <a:cubicBezTo>
                      <a:pt x="6478637" y="1056640"/>
                      <a:pt x="6478637" y="1041717"/>
                      <a:pt x="6479907" y="1041717"/>
                    </a:cubicBezTo>
                    <a:cubicBezTo>
                      <a:pt x="6486257" y="1111250"/>
                      <a:pt x="6481177" y="1399540"/>
                      <a:pt x="6479907" y="1682750"/>
                    </a:cubicBezTo>
                    <a:cubicBezTo>
                      <a:pt x="6483717" y="1696720"/>
                      <a:pt x="6484987" y="1645920"/>
                      <a:pt x="6488797" y="1681480"/>
                    </a:cubicBezTo>
                    <a:cubicBezTo>
                      <a:pt x="6493877" y="1563370"/>
                      <a:pt x="6478637" y="1465580"/>
                      <a:pt x="6486257" y="1358900"/>
                    </a:cubicBezTo>
                    <a:lnTo>
                      <a:pt x="6490067" y="1372870"/>
                    </a:lnTo>
                    <a:cubicBezTo>
                      <a:pt x="6492607" y="1295400"/>
                      <a:pt x="6479907" y="1357630"/>
                      <a:pt x="6484987" y="1276350"/>
                    </a:cubicBezTo>
                    <a:cubicBezTo>
                      <a:pt x="6490067" y="1247140"/>
                      <a:pt x="6491337" y="1287780"/>
                      <a:pt x="6492607" y="1272540"/>
                    </a:cubicBezTo>
                    <a:close/>
                    <a:moveTo>
                      <a:pt x="6020167" y="2023110"/>
                    </a:moveTo>
                    <a:lnTo>
                      <a:pt x="6048107" y="2023110"/>
                    </a:lnTo>
                    <a:cubicBezTo>
                      <a:pt x="6041757" y="2021840"/>
                      <a:pt x="6032867" y="2021840"/>
                      <a:pt x="6020167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33" name="TextBox 33"/>
            <p:cNvSpPr txBox="1"/>
            <p:nvPr/>
          </p:nvSpPr>
          <p:spPr>
            <a:xfrm>
              <a:off x="6248878" y="-66675"/>
              <a:ext cx="1111644" cy="2960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l">
                <a:lnSpc>
                  <a:spcPts val="1912"/>
                </a:lnSpc>
                <a:spcBef>
                  <a:spcPct val="0"/>
                </a:spcBef>
              </a:pPr>
              <a:r>
                <a:rPr lang="en-US" sz="1124" spc="11" dirty="0" err="1">
                  <a:solidFill>
                    <a:srgbClr val="000000"/>
                  </a:solidFill>
                  <a:ea typeface="M+ Bold"/>
                </a:rPr>
                <a:t>自分の答え</a:t>
              </a:r>
              <a:endParaRPr lang="en-US" sz="1124" spc="11" dirty="0">
                <a:solidFill>
                  <a:srgbClr val="000000"/>
                </a:solidFill>
                <a:ea typeface="M+ Bold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36600" y="7441850"/>
            <a:ext cx="4376710" cy="487005"/>
            <a:chOff x="0" y="-20482"/>
            <a:chExt cx="1568514" cy="17453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568514" cy="154050"/>
            </a:xfrm>
            <a:custGeom>
              <a:avLst/>
              <a:gdLst/>
              <a:ahLst/>
              <a:cxnLst/>
              <a:rect l="l" t="t" r="r" b="b"/>
              <a:pathLst>
                <a:path w="1568514" h="154050">
                  <a:moveTo>
                    <a:pt x="0" y="0"/>
                  </a:moveTo>
                  <a:lnTo>
                    <a:pt x="1568514" y="0"/>
                  </a:lnTo>
                  <a:lnTo>
                    <a:pt x="1568514" y="154050"/>
                  </a:lnTo>
                  <a:lnTo>
                    <a:pt x="0" y="15405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20482"/>
              <a:ext cx="1568514" cy="1745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身近に『バイオフィリックデザイン』はあるかな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36599" y="7986004"/>
            <a:ext cx="6939837" cy="1221613"/>
            <a:chOff x="0" y="0"/>
            <a:chExt cx="1568514" cy="89187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568514" cy="891870"/>
            </a:xfrm>
            <a:custGeom>
              <a:avLst/>
              <a:gdLst/>
              <a:ahLst/>
              <a:cxnLst/>
              <a:rect l="l" t="t" r="r" b="b"/>
              <a:pathLst>
                <a:path w="1568514" h="891870">
                  <a:moveTo>
                    <a:pt x="0" y="0"/>
                  </a:moveTo>
                  <a:lnTo>
                    <a:pt x="1568514" y="0"/>
                  </a:lnTo>
                  <a:lnTo>
                    <a:pt x="1568514" y="891870"/>
                  </a:lnTo>
                  <a:lnTo>
                    <a:pt x="0" y="8918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1568514" cy="9775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3189523" y="1229033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189523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>
                <a:solidFill>
                  <a:srgbClr val="000000"/>
                </a:solidFill>
                <a:ea typeface="M+ Medium"/>
              </a:rPr>
              <a:t>クラス：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22087" y="582843"/>
            <a:ext cx="4281620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>
                <a:solidFill>
                  <a:srgbClr val="FFFFFF"/>
                </a:solidFill>
                <a:latin typeface="コーポレート・ロゴ"/>
                <a:ea typeface="コーポレート・ロゴ"/>
              </a:rPr>
              <a:t>緑のチカラ_バイオフィリックデザイン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デジタル探究教材❷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72026" y="1293556"/>
            <a:ext cx="2117543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>
                <a:solidFill>
                  <a:srgbClr val="000000"/>
                </a:solidFill>
                <a:ea typeface="コーポレート・ロゴ Bold"/>
              </a:rPr>
              <a:t>緑にはどんな力があるか、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バイオフィリックデザインを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事例に学んでいきましょう！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15258" y="121974"/>
            <a:ext cx="782828" cy="900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10AA5D"/>
                </a:solidFill>
                <a:latin typeface="Noto Sans JP Bold"/>
              </a:rPr>
              <a:t>02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792826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91095" y="5125000"/>
            <a:ext cx="706991" cy="20412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１．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２．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３．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４．</a:t>
            </a:r>
          </a:p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  <a:spcBef>
                <a:spcPct val="0"/>
              </a:spcBef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94D07D4F-43ED-AFE0-87B7-2651DD68D56D}"/>
              </a:ext>
            </a:extLst>
          </p:cNvPr>
          <p:cNvCxnSpPr/>
          <p:nvPr/>
        </p:nvCxnSpPr>
        <p:spPr>
          <a:xfrm>
            <a:off x="3184120" y="1534272"/>
            <a:ext cx="28834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8A92D6E9-CF27-F590-F3F6-89C9C8AFDF24}"/>
              </a:ext>
            </a:extLst>
          </p:cNvPr>
          <p:cNvCxnSpPr/>
          <p:nvPr/>
        </p:nvCxnSpPr>
        <p:spPr>
          <a:xfrm>
            <a:off x="3172712" y="1806435"/>
            <a:ext cx="29062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Freeform 5">
            <a:extLst>
              <a:ext uri="{FF2B5EF4-FFF2-40B4-BE49-F238E27FC236}">
                <a16:creationId xmlns:a16="http://schemas.microsoft.com/office/drawing/2014/main" id="{1BF54CA8-0966-1E6F-B1DE-A3A3E47A6F31}"/>
              </a:ext>
            </a:extLst>
          </p:cNvPr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57" name="Group 6">
            <a:extLst>
              <a:ext uri="{FF2B5EF4-FFF2-40B4-BE49-F238E27FC236}">
                <a16:creationId xmlns:a16="http://schemas.microsoft.com/office/drawing/2014/main" id="{779A8B1F-4077-4E97-3AFA-2CBBCEFCED50}"/>
              </a:ext>
            </a:extLst>
          </p:cNvPr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E8ACA028-BF38-C6BC-B513-D5EDBBD51B15}"/>
                </a:ext>
              </a:extLst>
            </p:cNvPr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9" name="TextBox 8">
              <a:extLst>
                <a:ext uri="{FF2B5EF4-FFF2-40B4-BE49-F238E27FC236}">
                  <a16:creationId xmlns:a16="http://schemas.microsoft.com/office/drawing/2014/main" id="{DC4AE8E8-36CA-6262-7C1D-CC289372F006}"/>
                </a:ext>
              </a:extLst>
            </p:cNvPr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sp>
        <p:nvSpPr>
          <p:cNvPr id="60" name="Freeform 36">
            <a:extLst>
              <a:ext uri="{FF2B5EF4-FFF2-40B4-BE49-F238E27FC236}">
                <a16:creationId xmlns:a16="http://schemas.microsoft.com/office/drawing/2014/main" id="{0131E068-5935-FB51-8EE3-10E306A257B6}"/>
              </a:ext>
            </a:extLst>
          </p:cNvPr>
          <p:cNvSpPr/>
          <p:nvPr/>
        </p:nvSpPr>
        <p:spPr>
          <a:xfrm>
            <a:off x="6044792" y="9346119"/>
            <a:ext cx="1241106" cy="1241106"/>
          </a:xfrm>
          <a:custGeom>
            <a:avLst/>
            <a:gdLst/>
            <a:ahLst/>
            <a:cxnLst/>
            <a:rect l="l" t="t" r="r" b="b"/>
            <a:pathLst>
              <a:path w="1241106" h="1241106">
                <a:moveTo>
                  <a:pt x="0" y="0"/>
                </a:moveTo>
                <a:lnTo>
                  <a:pt x="1241106" y="0"/>
                </a:lnTo>
                <a:lnTo>
                  <a:pt x="1241106" y="1241105"/>
                </a:lnTo>
                <a:lnTo>
                  <a:pt x="0" y="12411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61" name="TextBox 37">
            <a:extLst>
              <a:ext uri="{FF2B5EF4-FFF2-40B4-BE49-F238E27FC236}">
                <a16:creationId xmlns:a16="http://schemas.microsoft.com/office/drawing/2014/main" id="{598DB122-92F8-B443-54F6-1AA018B6F80F}"/>
              </a:ext>
            </a:extLst>
          </p:cNvPr>
          <p:cNvSpPr txBox="1"/>
          <p:nvPr/>
        </p:nvSpPr>
        <p:spPr>
          <a:xfrm>
            <a:off x="4839994" y="9356935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62" name="TextBox 38">
            <a:extLst>
              <a:ext uri="{FF2B5EF4-FFF2-40B4-BE49-F238E27FC236}">
                <a16:creationId xmlns:a16="http://schemas.microsoft.com/office/drawing/2014/main" id="{32173F82-9D14-9E9D-0630-1B2D8C4AD07F}"/>
              </a:ext>
            </a:extLst>
          </p:cNvPr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63" name="TextBox 42">
            <a:extLst>
              <a:ext uri="{FF2B5EF4-FFF2-40B4-BE49-F238E27FC236}">
                <a16:creationId xmlns:a16="http://schemas.microsoft.com/office/drawing/2014/main" id="{80B580C5-E622-84BD-74D5-00FCC7265663}"/>
              </a:ext>
            </a:extLst>
          </p:cNvPr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64" name="TextBox 43">
            <a:extLst>
              <a:ext uri="{FF2B5EF4-FFF2-40B4-BE49-F238E27FC236}">
                <a16:creationId xmlns:a16="http://schemas.microsoft.com/office/drawing/2014/main" id="{35FA9A78-EAB3-C9CB-F805-E3CC9C975C83}"/>
              </a:ext>
            </a:extLst>
          </p:cNvPr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148AC524-27CF-7D88-9B6B-CE8838D0F919}"/>
              </a:ext>
            </a:extLst>
          </p:cNvPr>
          <p:cNvSpPr txBox="1"/>
          <p:nvPr/>
        </p:nvSpPr>
        <p:spPr>
          <a:xfrm>
            <a:off x="5262752" y="2961355"/>
            <a:ext cx="762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そう　さ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117</Words>
  <Application>Microsoft Office PowerPoint</Application>
  <PresentationFormat>ユーザー設定</PresentationFormat>
  <Paragraphs>35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コーポレート・ロゴ Bold</vt:lpstr>
      <vt:lpstr>Calibri</vt:lpstr>
      <vt:lpstr>M+ Medium</vt:lpstr>
      <vt:lpstr>Meiryo UI</vt:lpstr>
      <vt:lpstr>コーポレート・ロゴ</vt:lpstr>
      <vt:lpstr>Arial</vt:lpstr>
      <vt:lpstr>M+ Bold</vt:lpstr>
      <vt:lpstr>Noto Sans JP Bold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【GREEN×EXPO】教材❷BF_ワークシート_3コマ</dc:title>
  <dc:creator>SR</dc:creator>
  <cp:lastModifiedBy>吉澤 直子</cp:lastModifiedBy>
  <cp:revision>5</cp:revision>
  <dcterms:created xsi:type="dcterms:W3CDTF">2006-08-16T00:00:00Z</dcterms:created>
  <dcterms:modified xsi:type="dcterms:W3CDTF">2024-03-28T09:25:54Z</dcterms:modified>
  <dc:identifier>DAF-Efd-5Qw</dc:identifier>
</cp:coreProperties>
</file>