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67"/>
  </p:notesMasterIdLst>
  <p:sldIdLst>
    <p:sldId id="296" r:id="rId3"/>
    <p:sldId id="358" r:id="rId4"/>
    <p:sldId id="366" r:id="rId5"/>
    <p:sldId id="371" r:id="rId6"/>
    <p:sldId id="297" r:id="rId7"/>
    <p:sldId id="259" r:id="rId8"/>
    <p:sldId id="303" r:id="rId9"/>
    <p:sldId id="314" r:id="rId10"/>
    <p:sldId id="309" r:id="rId11"/>
    <p:sldId id="315" r:id="rId12"/>
    <p:sldId id="342" r:id="rId13"/>
    <p:sldId id="307" r:id="rId14"/>
    <p:sldId id="343" r:id="rId15"/>
    <p:sldId id="302" r:id="rId16"/>
    <p:sldId id="301" r:id="rId17"/>
    <p:sldId id="261" r:id="rId18"/>
    <p:sldId id="367" r:id="rId19"/>
    <p:sldId id="372" r:id="rId20"/>
    <p:sldId id="335" r:id="rId21"/>
    <p:sldId id="311" r:id="rId22"/>
    <p:sldId id="336" r:id="rId23"/>
    <p:sldId id="263" r:id="rId24"/>
    <p:sldId id="283" r:id="rId25"/>
    <p:sldId id="284" r:id="rId26"/>
    <p:sldId id="285" r:id="rId27"/>
    <p:sldId id="287" r:id="rId28"/>
    <p:sldId id="370" r:id="rId29"/>
    <p:sldId id="368" r:id="rId30"/>
    <p:sldId id="359" r:id="rId31"/>
    <p:sldId id="369" r:id="rId32"/>
    <p:sldId id="373" r:id="rId33"/>
    <p:sldId id="291" r:id="rId34"/>
    <p:sldId id="290" r:id="rId35"/>
    <p:sldId id="324" r:id="rId36"/>
    <p:sldId id="325" r:id="rId37"/>
    <p:sldId id="326" r:id="rId38"/>
    <p:sldId id="327" r:id="rId39"/>
    <p:sldId id="328" r:id="rId40"/>
    <p:sldId id="329" r:id="rId41"/>
    <p:sldId id="330" r:id="rId42"/>
    <p:sldId id="331" r:id="rId43"/>
    <p:sldId id="332" r:id="rId44"/>
    <p:sldId id="333" r:id="rId45"/>
    <p:sldId id="313" r:id="rId46"/>
    <p:sldId id="362" r:id="rId47"/>
    <p:sldId id="272" r:id="rId48"/>
    <p:sldId id="273" r:id="rId49"/>
    <p:sldId id="274" r:id="rId50"/>
    <p:sldId id="275" r:id="rId51"/>
    <p:sldId id="276" r:id="rId52"/>
    <p:sldId id="363" r:id="rId53"/>
    <p:sldId id="321" r:id="rId54"/>
    <p:sldId id="364" r:id="rId55"/>
    <p:sldId id="337" r:id="rId56"/>
    <p:sldId id="338" r:id="rId57"/>
    <p:sldId id="339" r:id="rId58"/>
    <p:sldId id="340" r:id="rId59"/>
    <p:sldId id="365" r:id="rId60"/>
    <p:sldId id="322" r:id="rId61"/>
    <p:sldId id="345" r:id="rId62"/>
    <p:sldId id="344" r:id="rId63"/>
    <p:sldId id="299" r:id="rId64"/>
    <p:sldId id="341" r:id="rId65"/>
    <p:sldId id="357" r:id="rId66"/>
  </p:sldIdLst>
  <p:sldSz cx="18288000" cy="10287000"/>
  <p:notesSz cx="6858000" cy="9144000"/>
  <p:embeddedFontLst>
    <p:embeddedFont>
      <p:font typeface="07あかずきんポップ Heavy" panose="020B0600070205080204" charset="-128"/>
      <p:bold r:id="rId68"/>
    </p:embeddedFont>
    <p:embeddedFont>
      <p:font typeface="BIZ UDPゴシック" panose="020B0400000000000000" pitchFamily="50" charset="-128"/>
      <p:regular r:id="rId69"/>
      <p:bold r:id="rId70"/>
      <p:italic r:id="rId71"/>
      <p:boldItalic r:id="rId72"/>
    </p:embeddedFont>
    <p:embeddedFont>
      <p:font typeface="Meiryo UI" panose="020B0604030504040204" pitchFamily="50" charset="-128"/>
      <p:regular r:id="rId73"/>
      <p:bold r:id="rId74"/>
      <p:italic r:id="rId75"/>
      <p:boldItalic r:id="rId76"/>
    </p:embeddedFont>
    <p:embeddedFont>
      <p:font typeface="ＭＳ Ｐゴシック" panose="020B0600070205080204" pitchFamily="50" charset="-128"/>
      <p:regular r:id="rId77"/>
    </p:embeddedFont>
    <p:embeddedFont>
      <p:font typeface="UD デジタル 教科書体 NK-B" panose="02020700000000000000" pitchFamily="18" charset="-128"/>
      <p:bold r:id="rId78"/>
    </p:embeddedFont>
    <p:embeddedFont>
      <p:font typeface="UD デジタル 教科書体 NK-B" panose="02020700000000000000" pitchFamily="18" charset="-128"/>
      <p:bold r:id="rId78"/>
    </p:embeddedFont>
    <p:embeddedFont>
      <p:font typeface="UD デジタル 教科書体 NP-B" panose="02020700000000000000" pitchFamily="18" charset="-128"/>
      <p:bold r:id="rId79"/>
    </p:embeddedFont>
    <p:embeddedFont>
      <p:font typeface="游ゴシック" panose="020B0400000000000000" pitchFamily="50" charset="-128"/>
      <p:regular r:id="rId80"/>
      <p:bold r:id="rId8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7233"/>
    <a:srgbClr val="68CB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97" autoAdjust="0"/>
    <p:restoredTop sz="94396" autoAdjust="0"/>
  </p:normalViewPr>
  <p:slideViewPr>
    <p:cSldViewPr>
      <p:cViewPr varScale="1">
        <p:scale>
          <a:sx n="60" d="100"/>
          <a:sy n="60" d="100"/>
        </p:scale>
        <p:origin x="110"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5" d="100"/>
        <a:sy n="25"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font" Target="fonts/font1.fntdata"/><Relationship Id="rId84" Type="http://schemas.openxmlformats.org/officeDocument/2006/relationships/theme" Target="theme/theme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7.fntdata"/><Relationship Id="rId79" Type="http://schemas.openxmlformats.org/officeDocument/2006/relationships/font" Target="fonts/font12.fntdata"/><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font" Target="fonts/font2.fntdata"/><Relationship Id="rId77" Type="http://schemas.openxmlformats.org/officeDocument/2006/relationships/font" Target="fonts/font10.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5.fntdata"/><Relationship Id="rId80" Type="http://schemas.openxmlformats.org/officeDocument/2006/relationships/font" Target="fonts/font13.fntdata"/><Relationship Id="rId85"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font" Target="fonts/font3.fntdata"/><Relationship Id="rId75" Type="http://schemas.openxmlformats.org/officeDocument/2006/relationships/font" Target="fonts/font8.fntdata"/><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font" Target="fonts/font6.fntdata"/><Relationship Id="rId78" Type="http://schemas.openxmlformats.org/officeDocument/2006/relationships/font" Target="fonts/font11.fntdata"/><Relationship Id="rId81" Type="http://schemas.openxmlformats.org/officeDocument/2006/relationships/font" Target="fonts/font14.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9.fntdata"/><Relationship Id="rId7" Type="http://schemas.openxmlformats.org/officeDocument/2006/relationships/slide" Target="slides/slide5.xml"/><Relationship Id="rId71" Type="http://schemas.openxmlformats.org/officeDocument/2006/relationships/font" Target="fonts/font4.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61" Type="http://schemas.openxmlformats.org/officeDocument/2006/relationships/slide" Target="slides/slide59.xml"/><Relationship Id="rId8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130996258446415"/>
          <c:y val="0.1627860115641985"/>
          <c:w val="0.74929510805830124"/>
          <c:h val="0.75680579380305046"/>
        </c:manualLayout>
      </c:layout>
      <c:pieChart>
        <c:varyColors val="1"/>
        <c:ser>
          <c:idx val="0"/>
          <c:order val="0"/>
          <c:dPt>
            <c:idx val="0"/>
            <c:bubble3D val="0"/>
            <c:spPr>
              <a:solidFill>
                <a:srgbClr val="FF7A00"/>
              </a:solidFill>
              <a:ln w="19050">
                <a:solidFill>
                  <a:schemeClr val="lt1"/>
                </a:solidFill>
              </a:ln>
              <a:effectLst/>
            </c:spPr>
            <c:extLst>
              <c:ext xmlns:c16="http://schemas.microsoft.com/office/drawing/2014/chart" uri="{C3380CC4-5D6E-409C-BE32-E72D297353CC}">
                <c16:uniqueId val="{00000001-1211-E94F-8E30-78D360487F01}"/>
              </c:ext>
            </c:extLst>
          </c:dPt>
          <c:dPt>
            <c:idx val="1"/>
            <c:bubble3D val="0"/>
            <c:spPr>
              <a:solidFill>
                <a:srgbClr val="7030A0"/>
              </a:solidFill>
              <a:ln w="19050">
                <a:solidFill>
                  <a:schemeClr val="lt1"/>
                </a:solidFill>
              </a:ln>
              <a:effectLst/>
            </c:spPr>
            <c:extLst>
              <c:ext xmlns:c16="http://schemas.microsoft.com/office/drawing/2014/chart" uri="{C3380CC4-5D6E-409C-BE32-E72D297353CC}">
                <c16:uniqueId val="{00000003-1211-E94F-8E30-78D360487F01}"/>
              </c:ext>
            </c:extLst>
          </c:dPt>
          <c:dPt>
            <c:idx val="2"/>
            <c:bubble3D val="0"/>
            <c:spPr>
              <a:solidFill>
                <a:srgbClr val="00B0F0"/>
              </a:solidFill>
              <a:ln w="19050">
                <a:solidFill>
                  <a:schemeClr val="lt1"/>
                </a:solidFill>
              </a:ln>
              <a:effectLst/>
            </c:spPr>
            <c:extLst>
              <c:ext xmlns:c16="http://schemas.microsoft.com/office/drawing/2014/chart" uri="{C3380CC4-5D6E-409C-BE32-E72D297353CC}">
                <c16:uniqueId val="{00000005-1211-E94F-8E30-78D360487F01}"/>
              </c:ext>
            </c:extLst>
          </c:dPt>
          <c:dPt>
            <c:idx val="3"/>
            <c:bubble3D val="0"/>
            <c:spPr>
              <a:solidFill>
                <a:srgbClr val="FFFF00"/>
              </a:solidFill>
              <a:ln w="19050">
                <a:solidFill>
                  <a:schemeClr val="lt1"/>
                </a:solidFill>
              </a:ln>
              <a:effectLst/>
            </c:spPr>
            <c:extLst>
              <c:ext xmlns:c16="http://schemas.microsoft.com/office/drawing/2014/chart" uri="{C3380CC4-5D6E-409C-BE32-E72D297353CC}">
                <c16:uniqueId val="{00000007-1211-E94F-8E30-78D360487F01}"/>
              </c:ext>
            </c:extLst>
          </c:dPt>
          <c:dPt>
            <c:idx val="4"/>
            <c:bubble3D val="0"/>
            <c:spPr>
              <a:solidFill>
                <a:srgbClr val="92D050"/>
              </a:solidFill>
              <a:ln w="19050">
                <a:solidFill>
                  <a:schemeClr val="lt1"/>
                </a:solidFill>
              </a:ln>
              <a:effectLst/>
            </c:spPr>
            <c:extLst>
              <c:ext xmlns:c16="http://schemas.microsoft.com/office/drawing/2014/chart" uri="{C3380CC4-5D6E-409C-BE32-E72D297353CC}">
                <c16:uniqueId val="{00000009-1211-E94F-8E30-78D360487F01}"/>
              </c:ext>
            </c:extLst>
          </c:dPt>
          <c:dPt>
            <c:idx val="5"/>
            <c:bubble3D val="0"/>
            <c:spPr>
              <a:solidFill>
                <a:srgbClr val="0070C0"/>
              </a:solidFill>
              <a:ln w="19050">
                <a:solidFill>
                  <a:schemeClr val="lt1"/>
                </a:solidFill>
              </a:ln>
              <a:effectLst/>
            </c:spPr>
            <c:extLst>
              <c:ext xmlns:c16="http://schemas.microsoft.com/office/drawing/2014/chart" uri="{C3380CC4-5D6E-409C-BE32-E72D297353CC}">
                <c16:uniqueId val="{0000000B-1211-E94F-8E30-78D360487F01}"/>
              </c:ext>
            </c:extLst>
          </c:dPt>
          <c:dPt>
            <c:idx val="6"/>
            <c:bubble3D val="0"/>
            <c:spPr>
              <a:solidFill>
                <a:srgbClr val="945200"/>
              </a:solidFill>
              <a:ln w="19050">
                <a:solidFill>
                  <a:schemeClr val="lt1"/>
                </a:solidFill>
              </a:ln>
              <a:effectLst/>
            </c:spPr>
            <c:extLst>
              <c:ext xmlns:c16="http://schemas.microsoft.com/office/drawing/2014/chart" uri="{C3380CC4-5D6E-409C-BE32-E72D297353CC}">
                <c16:uniqueId val="{0000000D-1211-E94F-8E30-78D360487F01}"/>
              </c:ext>
            </c:extLst>
          </c:dPt>
          <c:dLbls>
            <c:dLbl>
              <c:idx val="0"/>
              <c:layout>
                <c:manualLayout>
                  <c:x val="-0.25773992267671386"/>
                  <c:y val="-0.21123391626249466"/>
                </c:manualLayout>
              </c:layout>
              <c:tx>
                <c:rich>
                  <a:bodyPr/>
                  <a:lstStyle/>
                  <a:p>
                    <a:fld id="{F506E57D-44AE-324D-B0BF-3D8F82E7272F}" type="CATEGORYNAME">
                      <a:rPr lang="ja-JP" altLang="en-US"/>
                      <a:pPr/>
                      <a:t>[分類名]</a:t>
                    </a:fld>
                    <a:endParaRPr lang="ja-JP" altLang="en-US"/>
                  </a:p>
                  <a:p>
                    <a:fld id="{096C53ED-2800-9447-BC23-197361457AD4}" type="VALUE">
                      <a:rPr lang="en-US" altLang="ja-JP"/>
                      <a:pPr/>
                      <a:t>[値]</a:t>
                    </a:fld>
                    <a:r>
                      <a:rPr lang="en-US" altLang="ja-JP"/>
                      <a:t>%</a:t>
                    </a:r>
                  </a:p>
                </c:rich>
              </c:tx>
              <c:showLegendKey val="0"/>
              <c:showVal val="0"/>
              <c:showCatName val="1"/>
              <c:showSerName val="0"/>
              <c:showPercent val="1"/>
              <c:showBubbleSize val="0"/>
              <c:separator>
</c:separator>
              <c:extLst>
                <c:ext xmlns:c15="http://schemas.microsoft.com/office/drawing/2012/chart" uri="{CE6537A1-D6FC-4f65-9D91-7224C49458BB}">
                  <c15:layout>
                    <c:manualLayout>
                      <c:w val="0.17459801213583842"/>
                      <c:h val="0.15574982837114959"/>
                    </c:manualLayout>
                  </c15:layout>
                  <c15:dlblFieldTable/>
                  <c15:showDataLabelsRange val="0"/>
                </c:ext>
                <c:ext xmlns:c16="http://schemas.microsoft.com/office/drawing/2014/chart" uri="{C3380CC4-5D6E-409C-BE32-E72D297353CC}">
                  <c16:uniqueId val="{00000001-1211-E94F-8E30-78D360487F01}"/>
                </c:ext>
              </c:extLst>
            </c:dLbl>
            <c:dLbl>
              <c:idx val="1"/>
              <c:layout>
                <c:manualLayout>
                  <c:x val="3.6755207611464144E-3"/>
                  <c:y val="4.1636077365657068E-2"/>
                </c:manualLayout>
              </c:layout>
              <c:tx>
                <c:rich>
                  <a:bodyPr/>
                  <a:lstStyle/>
                  <a:p>
                    <a:fld id="{EC3FB2CD-F467-2E4A-A382-6FE43341443D}" type="CATEGORYNAME">
                      <a:rPr lang="ja-JP" altLang="en-US"/>
                      <a:pPr/>
                      <a:t>[分類名]</a:t>
                    </a:fld>
                    <a:endParaRPr lang="ja-JP" altLang="en-US"/>
                  </a:p>
                  <a:p>
                    <a:fld id="{A30E7D1D-4551-BC45-9B76-C6A945CACA72}" type="VALUE">
                      <a:rPr lang="en-US" altLang="ja-JP"/>
                      <a:pPr/>
                      <a:t>[値]</a:t>
                    </a:fld>
                    <a:r>
                      <a:rPr lang="en-US" altLang="ja-JP"/>
                      <a:t>%</a:t>
                    </a:r>
                  </a:p>
                </c:rich>
              </c:tx>
              <c:showLegendKey val="0"/>
              <c:showVal val="0"/>
              <c:showCatName val="1"/>
              <c:showSerName val="0"/>
              <c:showPercent val="1"/>
              <c:showBubbleSize val="0"/>
              <c:separator>
</c:separator>
              <c:extLst>
                <c:ext xmlns:c15="http://schemas.microsoft.com/office/drawing/2012/chart" uri="{CE6537A1-D6FC-4f65-9D91-7224C49458BB}">
                  <c15:layout>
                    <c:manualLayout>
                      <c:w val="0.12514446394657378"/>
                      <c:h val="0.13895445935678555"/>
                    </c:manualLayout>
                  </c15:layout>
                  <c15:dlblFieldTable/>
                  <c15:showDataLabelsRange val="0"/>
                </c:ext>
                <c:ext xmlns:c16="http://schemas.microsoft.com/office/drawing/2014/chart" uri="{C3380CC4-5D6E-409C-BE32-E72D297353CC}">
                  <c16:uniqueId val="{00000003-1211-E94F-8E30-78D360487F01}"/>
                </c:ext>
              </c:extLst>
            </c:dLbl>
            <c:dLbl>
              <c:idx val="2"/>
              <c:layout>
                <c:manualLayout>
                  <c:x val="-3.7426425420226728E-2"/>
                  <c:y val="-2.248357446351947E-3"/>
                </c:manualLayout>
              </c:layout>
              <c:tx>
                <c:rich>
                  <a:bodyPr/>
                  <a:lstStyle/>
                  <a:p>
                    <a:fld id="{55E8F2B6-309E-934E-BD18-62CBD0BDC0B8}" type="CATEGORYNAME">
                      <a:rPr lang="ja-JP" altLang="en-US"/>
                      <a:pPr/>
                      <a:t>[分類名]</a:t>
                    </a:fld>
                    <a:endParaRPr lang="ja-JP" altLang="en-US" baseline="0"/>
                  </a:p>
                  <a:p>
                    <a:fld id="{F6D59282-EACA-7448-BE0C-A1BA1E9733DD}" type="VALUE">
                      <a:rPr lang="en-US" altLang="ja-JP"/>
                      <a:pPr/>
                      <a:t>[値]</a:t>
                    </a:fld>
                    <a:r>
                      <a:rPr lang="en-US" altLang="ja-JP"/>
                      <a:t>%</a:t>
                    </a:r>
                  </a:p>
                </c:rich>
              </c:tx>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5-1211-E94F-8E30-78D360487F01}"/>
                </c:ext>
              </c:extLst>
            </c:dLbl>
            <c:dLbl>
              <c:idx val="3"/>
              <c:layout>
                <c:manualLayout>
                  <c:x val="-2.2542720723739321E-2"/>
                  <c:y val="4.1916562696869018E-2"/>
                </c:manualLayout>
              </c:layout>
              <c:tx>
                <c:rich>
                  <a:bodyPr/>
                  <a:lstStyle/>
                  <a:p>
                    <a:fld id="{6E1E0F8C-172B-9B4E-A431-CB0C77948EDF}" type="CATEGORYNAME">
                      <a:rPr lang="ja-JP" altLang="en-US"/>
                      <a:pPr/>
                      <a:t>[分類名]</a:t>
                    </a:fld>
                    <a:endParaRPr lang="ja-JP" altLang="en-US" baseline="0"/>
                  </a:p>
                  <a:p>
                    <a:fld id="{1E5A9965-4B33-A249-8454-4D7447ADFF82}" type="VALUE">
                      <a:rPr lang="en-US" altLang="ja-JP"/>
                      <a:pPr/>
                      <a:t>[値]</a:t>
                    </a:fld>
                    <a:r>
                      <a:rPr lang="en-US" altLang="ja-JP"/>
                      <a:t>%</a:t>
                    </a:r>
                  </a:p>
                </c:rich>
              </c:tx>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7-1211-E94F-8E30-78D360487F01}"/>
                </c:ext>
              </c:extLst>
            </c:dLbl>
            <c:dLbl>
              <c:idx val="4"/>
              <c:layout>
                <c:manualLayout>
                  <c:x val="-4.879076618082314E-2"/>
                  <c:y val="1.156105485908075E-2"/>
                </c:manualLayout>
              </c:layout>
              <c:tx>
                <c:rich>
                  <a:bodyPr/>
                  <a:lstStyle/>
                  <a:p>
                    <a:fld id="{0D93BAA5-E80B-1A46-8ED0-3EED80A888D3}" type="CATEGORYNAME">
                      <a:rPr lang="ja-JP" altLang="en-US"/>
                      <a:pPr/>
                      <a:t>[分類名]</a:t>
                    </a:fld>
                    <a:endParaRPr lang="ja-JP" altLang="en-US"/>
                  </a:p>
                  <a:p>
                    <a:fld id="{BA8685B6-E547-414D-BBAB-7DE48C1DE674}" type="VALUE">
                      <a:rPr lang="en-US" altLang="ja-JP"/>
                      <a:pPr/>
                      <a:t>[値]</a:t>
                    </a:fld>
                    <a:r>
                      <a:rPr lang="en-US" altLang="ja-JP"/>
                      <a:t>%</a:t>
                    </a:r>
                  </a:p>
                </c:rich>
              </c:tx>
              <c:showLegendKey val="0"/>
              <c:showVal val="0"/>
              <c:showCatName val="1"/>
              <c:showSerName val="0"/>
              <c:showPercent val="1"/>
              <c:showBubbleSize val="0"/>
              <c:separator>
</c:separator>
              <c:extLst>
                <c:ext xmlns:c15="http://schemas.microsoft.com/office/drawing/2012/chart" uri="{CE6537A1-D6FC-4f65-9D91-7224C49458BB}">
                  <c15:layout>
                    <c:manualLayout>
                      <c:w val="0.25509699436573036"/>
                      <c:h val="0.15352554522573034"/>
                    </c:manualLayout>
                  </c15:layout>
                  <c15:dlblFieldTable/>
                  <c15:showDataLabelsRange val="0"/>
                </c:ext>
                <c:ext xmlns:c16="http://schemas.microsoft.com/office/drawing/2014/chart" uri="{C3380CC4-5D6E-409C-BE32-E72D297353CC}">
                  <c16:uniqueId val="{00000009-1211-E94F-8E30-78D360487F01}"/>
                </c:ext>
              </c:extLst>
            </c:dLbl>
            <c:dLbl>
              <c:idx val="5"/>
              <c:layout>
                <c:manualLayout>
                  <c:x val="2.8131456972133801E-5"/>
                  <c:y val="1.4498986085903013E-7"/>
                </c:manualLayout>
              </c:layout>
              <c:tx>
                <c:rich>
                  <a:bodyPr/>
                  <a:lstStyle/>
                  <a:p>
                    <a:fld id="{9883F35B-CD14-CD44-AD68-34ACA581DF54}" type="CATEGORYNAME">
                      <a:rPr lang="ja-JP" altLang="en-US"/>
                      <a:pPr/>
                      <a:t>[分類名]</a:t>
                    </a:fld>
                    <a:endParaRPr lang="ja-JP" altLang="en-US"/>
                  </a:p>
                  <a:p>
                    <a:fld id="{0A0C290A-0EC5-6847-A59D-8A5DD7D8FBF8}" type="VALUE">
                      <a:rPr lang="en-US" altLang="ja-JP"/>
                      <a:pPr/>
                      <a:t>[値]</a:t>
                    </a:fld>
                    <a:r>
                      <a:rPr lang="en-US" altLang="ja-JP"/>
                      <a:t>%</a:t>
                    </a:r>
                  </a:p>
                </c:rich>
              </c:tx>
              <c:showLegendKey val="0"/>
              <c:showVal val="0"/>
              <c:showCatName val="1"/>
              <c:showSerName val="0"/>
              <c:showPercent val="1"/>
              <c:showBubbleSize val="0"/>
              <c:separator>
</c:separator>
              <c:extLst>
                <c:ext xmlns:c15="http://schemas.microsoft.com/office/drawing/2012/chart" uri="{CE6537A1-D6FC-4f65-9D91-7224C49458BB}">
                  <c15:layout>
                    <c:manualLayout>
                      <c:w val="0.20963448826827999"/>
                      <c:h val="0.11940168154428228"/>
                    </c:manualLayout>
                  </c15:layout>
                  <c15:dlblFieldTable/>
                  <c15:showDataLabelsRange val="0"/>
                </c:ext>
                <c:ext xmlns:c16="http://schemas.microsoft.com/office/drawing/2014/chart" uri="{C3380CC4-5D6E-409C-BE32-E72D297353CC}">
                  <c16:uniqueId val="{0000000B-1211-E94F-8E30-78D360487F01}"/>
                </c:ext>
              </c:extLst>
            </c:dLbl>
            <c:dLbl>
              <c:idx val="6"/>
              <c:layout>
                <c:manualLayout>
                  <c:x val="7.4902067740123923E-2"/>
                  <c:y val="4.3273776350492783E-4"/>
                </c:manualLayout>
              </c:layout>
              <c:tx>
                <c:rich>
                  <a:bodyPr/>
                  <a:lstStyle/>
                  <a:p>
                    <a:fld id="{EE50CC29-7338-B04D-BBF8-86A5657E5216}" type="CATEGORYNAME">
                      <a:rPr lang="ja-JP" altLang="en-US"/>
                      <a:pPr/>
                      <a:t>[分類名]</a:t>
                    </a:fld>
                    <a:endParaRPr lang="ja-JP" altLang="en-US"/>
                  </a:p>
                  <a:p>
                    <a:fld id="{5D3BDF63-F692-AF40-A077-9718FC42A0A6}" type="VALUE">
                      <a:rPr lang="en-US" altLang="ja-JP"/>
                      <a:pPr/>
                      <a:t>[値]</a:t>
                    </a:fld>
                    <a:r>
                      <a:rPr lang="en-US" altLang="ja-JP"/>
                      <a:t>%</a:t>
                    </a:r>
                  </a:p>
                </c:rich>
              </c:tx>
              <c:showLegendKey val="0"/>
              <c:showVal val="0"/>
              <c:showCatName val="1"/>
              <c:showSerName val="0"/>
              <c:showPercent val="1"/>
              <c:showBubbleSize val="0"/>
              <c:separator>
</c:separator>
              <c:extLst>
                <c:ext xmlns:c15="http://schemas.microsoft.com/office/drawing/2012/chart" uri="{CE6537A1-D6FC-4f65-9D91-7224C49458BB}">
                  <c15:layout>
                    <c:manualLayout>
                      <c:w val="0.12879501891899356"/>
                      <c:h val="0.11986836049086501"/>
                    </c:manualLayout>
                  </c15:layout>
                  <c15:dlblFieldTable/>
                  <c15:showDataLabelsRange val="0"/>
                </c:ext>
                <c:ext xmlns:c16="http://schemas.microsoft.com/office/drawing/2014/chart" uri="{C3380CC4-5D6E-409C-BE32-E72D297353CC}">
                  <c16:uniqueId val="{0000000D-1211-E94F-8E30-78D360487F01}"/>
                </c:ext>
              </c:extLst>
            </c:dLbl>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cs typeface="+mn-cs"/>
                  </a:defRPr>
                </a:pPr>
                <a:endParaRPr lang="ja-JP"/>
              </a:p>
            </c:txPr>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Sheet1!$A$2:$A$8</c:f>
              <c:strCache>
                <c:ptCount val="7"/>
                <c:pt idx="0">
                  <c:v>火力</c:v>
                </c:pt>
                <c:pt idx="1">
                  <c:v>原子力</c:v>
                </c:pt>
                <c:pt idx="2">
                  <c:v>水力</c:v>
                </c:pt>
                <c:pt idx="3">
                  <c:v>太陽光</c:v>
                </c:pt>
                <c:pt idx="4">
                  <c:v>バイオマス</c:v>
                </c:pt>
                <c:pt idx="5">
                  <c:v>風力</c:v>
                </c:pt>
                <c:pt idx="6">
                  <c:v>地熱</c:v>
                </c:pt>
              </c:strCache>
            </c:strRef>
          </c:cat>
          <c:val>
            <c:numRef>
              <c:f>Sheet1!$B$2:$B$8</c:f>
              <c:numCache>
                <c:formatCode>General</c:formatCode>
                <c:ptCount val="7"/>
                <c:pt idx="0">
                  <c:v>72.7</c:v>
                </c:pt>
                <c:pt idx="1">
                  <c:v>5.6</c:v>
                </c:pt>
                <c:pt idx="2">
                  <c:v>7.6</c:v>
                </c:pt>
                <c:pt idx="3">
                  <c:v>9.1999999999999993</c:v>
                </c:pt>
                <c:pt idx="4">
                  <c:v>3.7</c:v>
                </c:pt>
                <c:pt idx="5">
                  <c:v>0.9</c:v>
                </c:pt>
                <c:pt idx="6">
                  <c:v>0.3</c:v>
                </c:pt>
              </c:numCache>
            </c:numRef>
          </c:val>
          <c:extLst>
            <c:ext xmlns:c16="http://schemas.microsoft.com/office/drawing/2014/chart" uri="{C3380CC4-5D6E-409C-BE32-E72D297353CC}">
              <c16:uniqueId val="{0000000E-1211-E94F-8E30-78D360487F01}"/>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sz="1800">
          <a:latin typeface="UD デジタル 教科書体 NK-B" panose="02020700000000000000" pitchFamily="18" charset="-128"/>
          <a:ea typeface="UD デジタル 教科書体 NK-B" panose="02020700000000000000" pitchFamily="18" charset="-128"/>
        </a:defRPr>
      </a:pPr>
      <a:endParaRPr lang="ja-JP"/>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0.26056</cdr:x>
      <cdr:y>0.94175</cdr:y>
    </cdr:from>
    <cdr:to>
      <cdr:x>0.76504</cdr:x>
      <cdr:y>0.9953</cdr:y>
    </cdr:to>
    <cdr:sp macro="" textlink="">
      <cdr:nvSpPr>
        <cdr:cNvPr id="2" name="テキスト ボックス 12">
          <a:extLst xmlns:a="http://schemas.openxmlformats.org/drawingml/2006/main">
            <a:ext uri="{FF2B5EF4-FFF2-40B4-BE49-F238E27FC236}">
              <a16:creationId xmlns:a16="http://schemas.microsoft.com/office/drawing/2014/main" id="{8B316ED6-697E-D632-DA45-AE058603CBAD}"/>
            </a:ext>
          </a:extLst>
        </cdr:cNvPr>
        <cdr:cNvSpPr txBox="1"/>
      </cdr:nvSpPr>
      <cdr:spPr>
        <a:xfrm xmlns:a="http://schemas.openxmlformats.org/drawingml/2006/main">
          <a:off x="1866314" y="6495282"/>
          <a:ext cx="3613490" cy="369332"/>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kumimoji="1" lang="ja-JP" altLang="en-US" dirty="0">
              <a:latin typeface="UD デジタル 教科書体 NK-B" panose="02020700000000000000" pitchFamily="18" charset="-128"/>
              <a:ea typeface="UD デジタル 教科書体 NK-B" panose="02020700000000000000" pitchFamily="18" charset="-128"/>
            </a:rPr>
            <a:t>出所：総合エネルギー統計より作成</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8AE74C-D473-4751-B8AA-710CE8B5BC19}" type="datetimeFigureOut">
              <a:rPr kumimoji="1" lang="ja-JP" altLang="en-US" smtClean="0"/>
              <a:t>2025/7/11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DEC275-AB0B-44EB-BBB4-36185C36B5A5}" type="slidenum">
              <a:rPr kumimoji="1" lang="ja-JP" altLang="en-US" smtClean="0"/>
              <a:t>‹#›</a:t>
            </a:fld>
            <a:endParaRPr kumimoji="1" lang="ja-JP" altLang="en-US"/>
          </a:p>
        </p:txBody>
      </p:sp>
    </p:spTree>
    <p:extLst>
      <p:ext uri="{BB962C8B-B14F-4D97-AF65-F5344CB8AC3E}">
        <p14:creationId xmlns:p14="http://schemas.microsoft.com/office/powerpoint/2010/main" val="17509026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発電技術は？</a:t>
            </a:r>
          </a:p>
        </p:txBody>
      </p:sp>
      <p:sp>
        <p:nvSpPr>
          <p:cNvPr id="4" name="スライド番号プレースホルダー 3"/>
          <p:cNvSpPr>
            <a:spLocks noGrp="1"/>
          </p:cNvSpPr>
          <p:nvPr>
            <p:ph type="sldNum" sz="quarter" idx="5"/>
          </p:nvPr>
        </p:nvSpPr>
        <p:spPr/>
        <p:txBody>
          <a:bodyPr/>
          <a:lstStyle/>
          <a:p>
            <a:fld id="{D5DEC275-AB0B-44EB-BBB4-36185C36B5A5}" type="slidenum">
              <a:rPr kumimoji="1" lang="ja-JP" altLang="en-US" smtClean="0"/>
              <a:t>29</a:t>
            </a:fld>
            <a:endParaRPr kumimoji="1" lang="ja-JP" altLang="en-US"/>
          </a:p>
        </p:txBody>
      </p:sp>
    </p:spTree>
    <p:extLst>
      <p:ext uri="{BB962C8B-B14F-4D97-AF65-F5344CB8AC3E}">
        <p14:creationId xmlns:p14="http://schemas.microsoft.com/office/powerpoint/2010/main" val="3791112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7.xml"/><Relationship Id="rId1" Type="http://schemas.openxmlformats.org/officeDocument/2006/relationships/video" Target="https://www.youtube.com/embed/VAVpGN3kIKM?feature=oembed" TargetMode="External"/><Relationship Id="rId6" Type="http://schemas.openxmlformats.org/officeDocument/2006/relationships/hyperlink" Target="https://youtu.be/VAVpGN3kIKM" TargetMode="External"/><Relationship Id="rId5" Type="http://schemas.openxmlformats.org/officeDocument/2006/relationships/image" Target="../media/image19.sv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7.xml"/><Relationship Id="rId1" Type="http://schemas.openxmlformats.org/officeDocument/2006/relationships/video" Target="https://www.youtube.com/embed/VAVpGN3kIKM?feature=oembed" TargetMode="Externa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sv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hyperlink" Target="https://youtu.be/w8XT-qdBteg" TargetMode="External"/><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video" Target="https://www.youtube.com/embed/w8XT-qdBteg?feature=oembed"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0.jpe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video" Target="https://www.youtube.com/embed/4ly8e2pg8qA?feature=oembed" TargetMode="External"/><Relationship Id="rId6" Type="http://schemas.openxmlformats.org/officeDocument/2006/relationships/hyperlink" Target="https://youtu.be/4ly8e2pg8qA" TargetMode="External"/><Relationship Id="rId5" Type="http://schemas.openxmlformats.org/officeDocument/2006/relationships/image" Target="../media/image6.sv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7.xml"/><Relationship Id="rId1" Type="http://schemas.openxmlformats.org/officeDocument/2006/relationships/video" Target="https://www.youtube.com/embed/fq5FBd1rlDA?feature=oembed" TargetMode="External"/><Relationship Id="rId6" Type="http://schemas.openxmlformats.org/officeDocument/2006/relationships/hyperlink" Target="https://youtu.be/fq5FBd1rlDA" TargetMode="External"/><Relationship Id="rId5" Type="http://schemas.openxmlformats.org/officeDocument/2006/relationships/image" Target="../media/image38.sv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7.xml"/><Relationship Id="rId1" Type="http://schemas.openxmlformats.org/officeDocument/2006/relationships/video" Target="https://www.youtube.com/embed/fq5FBd1rlDA?feature=oembed"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video" Target="https://www.youtube.com/embed/4ly8e2pg8qA?feature=oembed"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6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6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6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s://forms.gle/c4KVQYtegupFN25F8"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a:xfrm>
            <a:off x="-6485" y="0"/>
            <a:ext cx="18287996" cy="10286999"/>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92D050">
              <a:alpha val="0"/>
            </a:srgbClr>
          </a:solidFill>
          <a:ln w="285750">
            <a:solidFill>
              <a:srgbClr val="68CBC0"/>
            </a:solidFill>
          </a:ln>
        </p:spPr>
        <p:txBody>
          <a:bodyPr/>
          <a:lstStyle/>
          <a:p>
            <a:endParaRPr lang="ja-JP" altLang="en-US" dirty="0"/>
          </a:p>
        </p:txBody>
      </p:sp>
      <p:grpSp>
        <p:nvGrpSpPr>
          <p:cNvPr id="2" name="グループ化 1">
            <a:extLst>
              <a:ext uri="{FF2B5EF4-FFF2-40B4-BE49-F238E27FC236}">
                <a16:creationId xmlns:a16="http://schemas.microsoft.com/office/drawing/2014/main" id="{4E4E1D48-9043-C219-1541-774AE85C006A}"/>
              </a:ext>
            </a:extLst>
          </p:cNvPr>
          <p:cNvGrpSpPr/>
          <p:nvPr/>
        </p:nvGrpSpPr>
        <p:grpSpPr>
          <a:xfrm>
            <a:off x="6489" y="4547417"/>
            <a:ext cx="11506200" cy="3647656"/>
            <a:chOff x="152400" y="4631546"/>
            <a:chExt cx="10331587" cy="3647656"/>
          </a:xfrm>
          <a:solidFill>
            <a:srgbClr val="68CBC0"/>
          </a:solidFill>
        </p:grpSpPr>
        <p:sp>
          <p:nvSpPr>
            <p:cNvPr id="9" name="Freeform 9"/>
            <p:cNvSpPr/>
            <p:nvPr/>
          </p:nvSpPr>
          <p:spPr>
            <a:xfrm>
              <a:off x="152400" y="4631546"/>
              <a:ext cx="10331587" cy="3647656"/>
            </a:xfrm>
            <a:custGeom>
              <a:avLst/>
              <a:gdLst/>
              <a:ahLst/>
              <a:cxnLst/>
              <a:rect l="l" t="t" r="r" b="b"/>
              <a:pathLst>
                <a:path w="1906844" h="564342">
                  <a:moveTo>
                    <a:pt x="0" y="0"/>
                  </a:moveTo>
                  <a:lnTo>
                    <a:pt x="1906844" y="0"/>
                  </a:lnTo>
                  <a:lnTo>
                    <a:pt x="1906844" y="564342"/>
                  </a:lnTo>
                  <a:lnTo>
                    <a:pt x="0" y="564342"/>
                  </a:lnTo>
                  <a:lnTo>
                    <a:pt x="0" y="0"/>
                  </a:lnTo>
                </a:path>
              </a:pathLst>
            </a:custGeom>
            <a:grpFill/>
          </p:spPr>
          <p:txBody>
            <a:bodyPr/>
            <a:lstStyle/>
            <a:p>
              <a:endParaRPr lang="ja-JP" altLang="en-US">
                <a:latin typeface="07あかずきんポップ Heavy" panose="00000900000000000000" pitchFamily="50" charset="-128"/>
                <a:ea typeface="07あかずきんポップ Heavy" panose="00000900000000000000" pitchFamily="50" charset="-128"/>
                <a:cs typeface="07あかずきんポップ Heavy" panose="00000900000000000000" pitchFamily="50" charset="-128"/>
              </a:endParaRPr>
            </a:p>
          </p:txBody>
        </p:sp>
        <p:sp>
          <p:nvSpPr>
            <p:cNvPr id="10" name="TextBox 10"/>
            <p:cNvSpPr txBox="1"/>
            <p:nvPr/>
          </p:nvSpPr>
          <p:spPr>
            <a:xfrm>
              <a:off x="822395" y="5012545"/>
              <a:ext cx="9372600" cy="2885657"/>
            </a:xfrm>
            <a:prstGeom prst="rect">
              <a:avLst/>
            </a:prstGeom>
            <a:grpFill/>
          </p:spPr>
          <p:txBody>
            <a:bodyPr lIns="38100" tIns="38100" rIns="38100" bIns="38100" rtlCol="0" anchor="ctr"/>
            <a:lstStyle/>
            <a:p>
              <a:pPr>
                <a:lnSpc>
                  <a:spcPct val="150000"/>
                </a:lnSpc>
              </a:pPr>
              <a:r>
                <a:rPr lang="en-US" altLang="ja-JP" sz="54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nSpc>
                  <a:spcPct val="150000"/>
                </a:lnSpc>
              </a:pPr>
              <a:r>
                <a:rPr lang="ja-JP" altLang="ja-JP" sz="48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sz="48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2000" dirty="0">
                <a:solidFill>
                  <a:schemeClr val="bg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grpSp>
      <p:sp>
        <p:nvSpPr>
          <p:cNvPr id="12" name="TextBox 12"/>
          <p:cNvSpPr txBox="1"/>
          <p:nvPr/>
        </p:nvSpPr>
        <p:spPr>
          <a:xfrm>
            <a:off x="-1905000" y="2007798"/>
            <a:ext cx="15795935" cy="1933671"/>
          </a:xfrm>
          <a:prstGeom prst="rect">
            <a:avLst/>
          </a:prstGeom>
        </p:spPr>
        <p:txBody>
          <a:bodyPr lIns="0" tIns="0" rIns="0" bIns="0" rtlCol="0" anchor="t">
            <a:spAutoFit/>
          </a:bodyPr>
          <a:lstStyle/>
          <a:p>
            <a:pPr algn="ctr">
              <a:lnSpc>
                <a:spcPts val="18760"/>
              </a:lnSpc>
            </a:pPr>
            <a:r>
              <a:rPr lang="en-US"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GREEN</a:t>
            </a:r>
            <a:r>
              <a:rPr lang="ja-JP"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r>
              <a:rPr lang="en-US"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EXPO 2027</a:t>
            </a:r>
            <a:r>
              <a:rPr lang="ja-JP" altLang="en-US"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　デジタル</a:t>
            </a:r>
            <a:r>
              <a:rPr lang="en-US"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r>
              <a:rPr lang="ja-JP" altLang="en-US"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探究教材</a:t>
            </a:r>
            <a:endParaRPr lang="en-US" sz="4000" b="1" spc="-657" dirty="0">
              <a:solidFill>
                <a:srgbClr val="000000"/>
              </a:solidFill>
              <a:latin typeface="BIZ UDPゴシック" panose="020B0400000000000000" pitchFamily="50" charset="-128"/>
              <a:ea typeface="BIZ UDPゴシック" panose="020B0400000000000000" pitchFamily="50" charset="-128"/>
              <a:cs typeface="07あかずきんポップ Heavy" panose="00000900000000000000" pitchFamily="50" charset="-128"/>
            </a:endParaRPr>
          </a:p>
        </p:txBody>
      </p:sp>
      <p:pic>
        <p:nvPicPr>
          <p:cNvPr id="15" name="Google Shape;48;p1">
            <a:extLst>
              <a:ext uri="{FF2B5EF4-FFF2-40B4-BE49-F238E27FC236}">
                <a16:creationId xmlns:a16="http://schemas.microsoft.com/office/drawing/2014/main" id="{8B0636E4-95E6-93FA-CE4E-DBC5F84644B5}"/>
              </a:ext>
            </a:extLst>
          </p:cNvPr>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2954000" y="2110171"/>
            <a:ext cx="4038600" cy="6192823"/>
          </a:xfrm>
          <a:prstGeom prst="rect">
            <a:avLst/>
          </a:prstGeom>
          <a:noFill/>
          <a:ln>
            <a:noFill/>
          </a:ln>
        </p:spPr>
      </p:pic>
      <p:sp>
        <p:nvSpPr>
          <p:cNvPr id="3" name="テキスト ボックス 2">
            <a:extLst>
              <a:ext uri="{FF2B5EF4-FFF2-40B4-BE49-F238E27FC236}">
                <a16:creationId xmlns:a16="http://schemas.microsoft.com/office/drawing/2014/main" id="{CF76D4C7-F83A-5C08-63DD-1B50961C0F0F}"/>
              </a:ext>
            </a:extLst>
          </p:cNvPr>
          <p:cNvSpPr txBox="1"/>
          <p:nvPr/>
        </p:nvSpPr>
        <p:spPr>
          <a:xfrm>
            <a:off x="898568" y="8394827"/>
            <a:ext cx="2057400" cy="1200329"/>
          </a:xfrm>
          <a:prstGeom prst="rect">
            <a:avLst/>
          </a:prstGeom>
          <a:noFill/>
        </p:spPr>
        <p:txBody>
          <a:bodyPr wrap="square" rtlCol="0">
            <a:spAutoFit/>
          </a:bodyPr>
          <a:lstStyle/>
          <a:p>
            <a:r>
              <a:rPr kumimoji="1" lang="en-US" altLang="ja-JP" sz="7200" b="1" dirty="0">
                <a:latin typeface="BIZ UDPゴシック" panose="020B0400000000000000" pitchFamily="50" charset="-128"/>
                <a:ea typeface="BIZ UDPゴシック" panose="020B0400000000000000" pitchFamily="50" charset="-128"/>
              </a:rPr>
              <a:t>01</a:t>
            </a:r>
            <a:endParaRPr kumimoji="1" lang="ja-JP" altLang="en-US" sz="7200" b="1"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BEAC8E21-1AC6-8276-5F46-A9E6E1B34231}"/>
              </a:ext>
            </a:extLst>
          </p:cNvPr>
          <p:cNvSpPr txBox="1"/>
          <p:nvPr/>
        </p:nvSpPr>
        <p:spPr>
          <a:xfrm>
            <a:off x="533400" y="537806"/>
            <a:ext cx="6477000" cy="769441"/>
          </a:xfrm>
          <a:prstGeom prst="rect">
            <a:avLst/>
          </a:prstGeom>
          <a:noFill/>
        </p:spPr>
        <p:txBody>
          <a:bodyPr wrap="square" rtlCol="0">
            <a:spAutoFit/>
          </a:bodyPr>
          <a:lstStyle/>
          <a:p>
            <a:r>
              <a:rPr kumimoji="1" lang="en-US" altLang="ja-JP" sz="4400" dirty="0">
                <a:latin typeface="UD デジタル 教科書体 NP-B" panose="02020700000000000000" pitchFamily="18" charset="-128"/>
                <a:ea typeface="UD デジタル 教科書体 NP-B" panose="02020700000000000000" pitchFamily="18" charset="-128"/>
              </a:rPr>
              <a:t>【</a:t>
            </a:r>
            <a:r>
              <a:rPr kumimoji="1" lang="ja-JP" altLang="en-US" sz="4400" dirty="0">
                <a:latin typeface="UD デジタル 教科書体 NP-B" panose="02020700000000000000" pitchFamily="18" charset="-128"/>
                <a:ea typeface="UD デジタル 教科書体 NP-B" panose="02020700000000000000" pitchFamily="18" charset="-128"/>
              </a:rPr>
              <a:t>小学生用</a:t>
            </a:r>
            <a:r>
              <a:rPr kumimoji="1" lang="en-US" altLang="ja-JP" sz="4400" dirty="0">
                <a:latin typeface="UD デジタル 教科書体 NP-B" panose="02020700000000000000" pitchFamily="18" charset="-128"/>
                <a:ea typeface="UD デジタル 教科書体 NP-B" panose="02020700000000000000" pitchFamily="18" charset="-128"/>
              </a:rPr>
              <a:t>】</a:t>
            </a:r>
            <a:r>
              <a:rPr kumimoji="1" lang="ja-JP" altLang="en-US" sz="4400" dirty="0">
                <a:latin typeface="UD デジタル 教科書体 NP-B" panose="02020700000000000000" pitchFamily="18" charset="-128"/>
                <a:ea typeface="UD デジタル 教科書体 NP-B" panose="02020700000000000000" pitchFamily="18" charset="-128"/>
              </a:rPr>
              <a:t>３コマ</a:t>
            </a:r>
            <a:r>
              <a:rPr kumimoji="1" lang="en-US" altLang="ja-JP" sz="4400" dirty="0">
                <a:latin typeface="UD デジタル 教科書体 NP-B" panose="02020700000000000000" pitchFamily="18" charset="-128"/>
                <a:ea typeface="UD デジタル 教科書体 NP-B" panose="02020700000000000000" pitchFamily="18" charset="-128"/>
              </a:rPr>
              <a:t>Ver</a:t>
            </a:r>
            <a:endParaRPr kumimoji="1" lang="ja-JP" altLang="en-US" sz="4400" dirty="0">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33934818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4C414D-DA5F-CDD9-761A-5248188155F0}"/>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F8EEBED0-79A0-25F9-E312-02EBD951BF73}"/>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a:extLst>
              <a:ext uri="{FF2B5EF4-FFF2-40B4-BE49-F238E27FC236}">
                <a16:creationId xmlns:a16="http://schemas.microsoft.com/office/drawing/2014/main" id="{BFA35409-818C-AB6F-EDA3-FF9E263B7BD4}"/>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0565B6B8-82B1-DB75-E765-991FCB7F4FBE}"/>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E88EDD9F-D9A1-EFA9-0F0D-ED25BA949E37}"/>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a:extLst>
                <a:ext uri="{FF2B5EF4-FFF2-40B4-BE49-F238E27FC236}">
                  <a16:creationId xmlns:a16="http://schemas.microsoft.com/office/drawing/2014/main" id="{7CF59D01-96FA-B9D0-B30E-7CC2279BC32B}"/>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a:extLst>
              <a:ext uri="{FF2B5EF4-FFF2-40B4-BE49-F238E27FC236}">
                <a16:creationId xmlns:a16="http://schemas.microsoft.com/office/drawing/2014/main" id="{E9D85E04-FCA8-D9FB-D2D5-15360F01216B}"/>
              </a:ext>
            </a:extLst>
          </p:cNvPr>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26" name="TextBox 13">
            <a:extLst>
              <a:ext uri="{FF2B5EF4-FFF2-40B4-BE49-F238E27FC236}">
                <a16:creationId xmlns:a16="http://schemas.microsoft.com/office/drawing/2014/main" id="{0B49290E-DFB9-7F5E-B7B8-F92D899635A5}"/>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7" name="TextBox 13">
            <a:extLst>
              <a:ext uri="{FF2B5EF4-FFF2-40B4-BE49-F238E27FC236}">
                <a16:creationId xmlns:a16="http://schemas.microsoft.com/office/drawing/2014/main" id="{8B7AD287-0E8A-B30A-B837-8CA9FFFF6340}"/>
              </a:ext>
            </a:extLst>
          </p:cNvPr>
          <p:cNvSpPr txBox="1"/>
          <p:nvPr/>
        </p:nvSpPr>
        <p:spPr>
          <a:xfrm>
            <a:off x="-24067" y="3030633"/>
            <a:ext cx="5072690" cy="1044901"/>
          </a:xfrm>
          <a:prstGeom prst="rect">
            <a:avLst/>
          </a:prstGeom>
        </p:spPr>
        <p:txBody>
          <a:bodyPr wrap="square" lIns="0" tIns="0" rIns="0" bIns="0" rtlCol="0" anchor="t">
            <a:spAutoFit/>
          </a:bodyPr>
          <a:lstStyle/>
          <a:p>
            <a:pPr algn="ctr">
              <a:lnSpc>
                <a:spcPts val="7840"/>
              </a:lnSpc>
            </a:pPr>
            <a:r>
              <a:rPr lang="ja-JP" altLang="en-US" sz="7200" u="sng" spc="1680" dirty="0">
                <a:solidFill>
                  <a:srgbClr val="247233"/>
                </a:solidFill>
                <a:latin typeface="UD デジタル 教科書体 NP-B" panose="02020700000000000000" pitchFamily="18" charset="-128"/>
                <a:ea typeface="UD デジタル 教科書体 NP-B" panose="02020700000000000000" pitchFamily="18" charset="-128"/>
              </a:rPr>
              <a:t>クイズ</a:t>
            </a:r>
            <a:endParaRPr lang="en-US" altLang="ja-JP" sz="5400" u="sng"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 name="TextBox 13">
            <a:extLst>
              <a:ext uri="{FF2B5EF4-FFF2-40B4-BE49-F238E27FC236}">
                <a16:creationId xmlns:a16="http://schemas.microsoft.com/office/drawing/2014/main" id="{947CD1B3-2AC4-8328-BC4E-377CB7CC4C6E}"/>
              </a:ext>
            </a:extLst>
          </p:cNvPr>
          <p:cNvSpPr txBox="1"/>
          <p:nvPr/>
        </p:nvSpPr>
        <p:spPr>
          <a:xfrm>
            <a:off x="990394" y="4516501"/>
            <a:ext cx="17356451" cy="4835683"/>
          </a:xfrm>
          <a:prstGeom prst="rect">
            <a:avLst/>
          </a:prstGeom>
        </p:spPr>
        <p:txBody>
          <a:bodyPr wrap="square" lIns="0" tIns="0" rIns="0" bIns="0" rtlCol="0" anchor="t">
            <a:spAutoFit/>
          </a:bodyPr>
          <a:lstStyle/>
          <a:p>
            <a:pPr>
              <a:lnSpc>
                <a:spcPct val="150000"/>
              </a:lnSpc>
            </a:pPr>
            <a:r>
              <a:rPr lang="ja-JP" altLang="en-US" sz="7200" dirty="0">
                <a:solidFill>
                  <a:srgbClr val="247233"/>
                </a:solidFill>
                <a:latin typeface="UD デジタル 教科書体 NP-B" panose="02020700000000000000" pitchFamily="18" charset="-128"/>
                <a:ea typeface="UD デジタル 教科書体 NP-B" panose="02020700000000000000" pitchFamily="18" charset="-128"/>
              </a:rPr>
              <a:t>江戸時代の農家は野菜を育てるために</a:t>
            </a:r>
            <a:endParaRPr lang="en-US" altLang="ja-JP" sz="72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7200" dirty="0">
                <a:solidFill>
                  <a:srgbClr val="247233"/>
                </a:solidFill>
                <a:latin typeface="UD デジタル 教科書体 NP-B" panose="02020700000000000000" pitchFamily="18" charset="-128"/>
                <a:ea typeface="UD デジタル 教科書体 NP-B" panose="02020700000000000000" pitchFamily="18" charset="-128"/>
              </a:rPr>
              <a:t>あるものを使って工夫していました。</a:t>
            </a:r>
            <a:endParaRPr lang="en-US" altLang="ja-JP" sz="72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7200" dirty="0">
                <a:solidFill>
                  <a:srgbClr val="247233"/>
                </a:solidFill>
                <a:latin typeface="UD デジタル 教科書体 NP-B" panose="02020700000000000000" pitchFamily="18" charset="-128"/>
                <a:ea typeface="UD デジタル 教科書体 NP-B" panose="02020700000000000000" pitchFamily="18" charset="-128"/>
              </a:rPr>
              <a:t>次のうち何を使ったでしょう？</a:t>
            </a:r>
          </a:p>
        </p:txBody>
      </p:sp>
      <p:sp>
        <p:nvSpPr>
          <p:cNvPr id="4" name="TextBox 12">
            <a:extLst>
              <a:ext uri="{FF2B5EF4-FFF2-40B4-BE49-F238E27FC236}">
                <a16:creationId xmlns:a16="http://schemas.microsoft.com/office/drawing/2014/main" id="{B7ED7FEA-4500-0900-08E7-9AD44AC52004}"/>
              </a:ext>
            </a:extLst>
          </p:cNvPr>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0" name="スライド番号プレースホルダー 63">
            <a:extLst>
              <a:ext uri="{FF2B5EF4-FFF2-40B4-BE49-F238E27FC236}">
                <a16:creationId xmlns:a16="http://schemas.microsoft.com/office/drawing/2014/main" id="{B8EEA8E0-B88F-0C8C-35C7-26DEA0155B76}"/>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10</a:t>
            </a:fld>
            <a:endParaRPr lang="en-US" sz="2000" dirty="0">
              <a:latin typeface="UD Digi Kyokasho NK-B" panose="02020700000000000000" pitchFamily="18" charset="-128"/>
              <a:ea typeface="UD Digi Kyokasho NK-B" panose="02020700000000000000" pitchFamily="18" charset="-128"/>
            </a:endParaRPr>
          </a:p>
        </p:txBody>
      </p:sp>
      <p:sp>
        <p:nvSpPr>
          <p:cNvPr id="9" name="テキスト ボックス 8">
            <a:extLst>
              <a:ext uri="{FF2B5EF4-FFF2-40B4-BE49-F238E27FC236}">
                <a16:creationId xmlns:a16="http://schemas.microsoft.com/office/drawing/2014/main" id="{C2F67788-95C8-05AE-166D-F7C0D78EE234}"/>
              </a:ext>
            </a:extLst>
          </p:cNvPr>
          <p:cNvSpPr txBox="1"/>
          <p:nvPr/>
        </p:nvSpPr>
        <p:spPr>
          <a:xfrm>
            <a:off x="741001" y="4443182"/>
            <a:ext cx="4307622" cy="461665"/>
          </a:xfrm>
          <a:prstGeom prst="rect">
            <a:avLst/>
          </a:prstGeom>
          <a:noFill/>
        </p:spPr>
        <p:txBody>
          <a:bodyPr wrap="square" rtlCol="0">
            <a:spAutoFit/>
          </a:bodyPr>
          <a:lstStyle/>
          <a:p>
            <a:pPr algn="ctr"/>
            <a:r>
              <a:rPr kumimoji="1" lang="ja-JP" altLang="en-US" sz="2400">
                <a:latin typeface="Meiryo UI" panose="020B0604030504040204" pitchFamily="34" charset="-128"/>
                <a:ea typeface="Meiryo UI" panose="020B0604030504040204" pitchFamily="34" charset="-128"/>
              </a:rPr>
              <a:t>え　　　ど　　　　じ　　　だい</a:t>
            </a:r>
            <a:endParaRPr kumimoji="1" lang="ja-JP" altLang="en-US" sz="2400" dirty="0">
              <a:latin typeface="Meiryo UI" panose="020B0604030504040204" pitchFamily="34" charset="-128"/>
              <a:ea typeface="Meiryo UI" panose="020B0604030504040204" pitchFamily="34" charset="-128"/>
            </a:endParaRPr>
          </a:p>
        </p:txBody>
      </p:sp>
      <p:sp>
        <p:nvSpPr>
          <p:cNvPr id="12" name="テキスト ボックス 11">
            <a:extLst>
              <a:ext uri="{FF2B5EF4-FFF2-40B4-BE49-F238E27FC236}">
                <a16:creationId xmlns:a16="http://schemas.microsoft.com/office/drawing/2014/main" id="{7CAA1D22-D215-5F7B-0AA2-FB9FB6CCB003}"/>
              </a:ext>
            </a:extLst>
          </p:cNvPr>
          <p:cNvSpPr txBox="1"/>
          <p:nvPr/>
        </p:nvSpPr>
        <p:spPr>
          <a:xfrm>
            <a:off x="7848600" y="4516501"/>
            <a:ext cx="2819400" cy="461665"/>
          </a:xfrm>
          <a:prstGeom prst="rect">
            <a:avLst/>
          </a:prstGeom>
          <a:noFill/>
        </p:spPr>
        <p:txBody>
          <a:bodyPr wrap="square" rtlCol="0">
            <a:spAutoFit/>
          </a:bodyPr>
          <a:lstStyle/>
          <a:p>
            <a:pPr algn="ctr"/>
            <a:r>
              <a:rPr kumimoji="1" lang="ja-JP" altLang="en-US" sz="2400">
                <a:latin typeface="Meiryo UI" panose="020B0604030504040204" pitchFamily="34" charset="-128"/>
                <a:ea typeface="Meiryo UI" panose="020B0604030504040204" pitchFamily="34" charset="-128"/>
              </a:rPr>
              <a:t>や　　　さい</a:t>
            </a:r>
            <a:endParaRPr kumimoji="1" lang="ja-JP" altLang="en-US" sz="24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33429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 name="TextBox 13">
            <a:extLst>
              <a:ext uri="{FF2B5EF4-FFF2-40B4-BE49-F238E27FC236}">
                <a16:creationId xmlns:a16="http://schemas.microsoft.com/office/drawing/2014/main" id="{8069479C-F09E-3DE8-C519-4ECD9EF7A298}"/>
              </a:ext>
            </a:extLst>
          </p:cNvPr>
          <p:cNvSpPr txBox="1"/>
          <p:nvPr/>
        </p:nvSpPr>
        <p:spPr>
          <a:xfrm>
            <a:off x="1600198" y="3656244"/>
            <a:ext cx="15087600" cy="5075428"/>
          </a:xfrm>
          <a:prstGeom prst="rect">
            <a:avLst/>
          </a:prstGeom>
        </p:spPr>
        <p:txBody>
          <a:bodyPr wrap="square" lIns="0" tIns="0" rIns="0" bIns="0" rtlCol="0" anchor="t">
            <a:spAutoFit/>
          </a:bodyPr>
          <a:lstStyle/>
          <a:p>
            <a:pPr marL="914400" indent="-914400">
              <a:lnSpc>
                <a:spcPts val="7840"/>
              </a:lnSpc>
              <a:buAutoNum type="circleNumDbPlain"/>
            </a:pPr>
            <a:r>
              <a:rPr lang="ja-JP" altLang="en-US" sz="9600" spc="300" dirty="0">
                <a:solidFill>
                  <a:srgbClr val="247233"/>
                </a:solidFill>
                <a:latin typeface="UD デジタル 教科書体 NP-B" panose="02020700000000000000" pitchFamily="18" charset="-128"/>
                <a:ea typeface="UD デジタル 教科書体 NP-B" panose="02020700000000000000" pitchFamily="18" charset="-128"/>
              </a:rPr>
              <a:t>落ち葉</a:t>
            </a:r>
            <a:endParaRPr lang="en-US" altLang="ja-JP" sz="9600" spc="300" dirty="0">
              <a:solidFill>
                <a:srgbClr val="247233"/>
              </a:solidFill>
              <a:latin typeface="UD デジタル 教科書体 NP-B" panose="02020700000000000000" pitchFamily="18" charset="-128"/>
              <a:ea typeface="UD デジタル 教科書体 NP-B" panose="02020700000000000000" pitchFamily="18" charset="-128"/>
            </a:endParaRPr>
          </a:p>
          <a:p>
            <a:pPr marL="914400" indent="-914400">
              <a:lnSpc>
                <a:spcPts val="7840"/>
              </a:lnSpc>
              <a:buAutoNum type="circleNumDbPlain"/>
            </a:pPr>
            <a:endParaRPr lang="en-US" altLang="ja-JP" sz="9600" spc="300" dirty="0">
              <a:solidFill>
                <a:srgbClr val="247233"/>
              </a:solidFill>
              <a:latin typeface="UD デジタル 教科書体 NP-B" panose="02020700000000000000" pitchFamily="18" charset="-128"/>
              <a:ea typeface="UD デジタル 教科書体 NP-B" panose="02020700000000000000" pitchFamily="18" charset="-128"/>
            </a:endParaRPr>
          </a:p>
          <a:p>
            <a:pPr marL="914400" indent="-914400">
              <a:lnSpc>
                <a:spcPts val="7840"/>
              </a:lnSpc>
              <a:buAutoNum type="circleNumDbPlain"/>
            </a:pPr>
            <a:r>
              <a:rPr lang="ja-JP" altLang="en-US" sz="9600" spc="300" dirty="0">
                <a:solidFill>
                  <a:srgbClr val="247233"/>
                </a:solidFill>
                <a:latin typeface="UD デジタル 教科書体 NP-B" panose="02020700000000000000" pitchFamily="18" charset="-128"/>
                <a:ea typeface="UD デジタル 教科書体 NP-B" panose="02020700000000000000" pitchFamily="18" charset="-128"/>
              </a:rPr>
              <a:t>鉄</a:t>
            </a:r>
            <a:endParaRPr lang="en-US" altLang="ja-JP" sz="9600" spc="300" dirty="0">
              <a:solidFill>
                <a:srgbClr val="247233"/>
              </a:solidFill>
              <a:latin typeface="UD デジタル 教科書体 NP-B" panose="02020700000000000000" pitchFamily="18" charset="-128"/>
              <a:ea typeface="UD デジタル 教科書体 NP-B" panose="02020700000000000000" pitchFamily="18" charset="-128"/>
            </a:endParaRPr>
          </a:p>
          <a:p>
            <a:pPr marL="914400" indent="-914400">
              <a:lnSpc>
                <a:spcPts val="7840"/>
              </a:lnSpc>
              <a:buAutoNum type="circleNumDbPlain"/>
            </a:pPr>
            <a:endParaRPr lang="en-US" altLang="ja-JP" sz="9600" spc="300" dirty="0">
              <a:solidFill>
                <a:srgbClr val="247233"/>
              </a:solidFill>
              <a:latin typeface="UD デジタル 教科書体 NP-B" panose="02020700000000000000" pitchFamily="18" charset="-128"/>
              <a:ea typeface="UD デジタル 教科書体 NP-B" panose="02020700000000000000" pitchFamily="18" charset="-128"/>
            </a:endParaRPr>
          </a:p>
          <a:p>
            <a:pPr marL="914400" indent="-914400">
              <a:lnSpc>
                <a:spcPts val="7840"/>
              </a:lnSpc>
              <a:buAutoNum type="circleNumDbPlain"/>
            </a:pPr>
            <a:r>
              <a:rPr lang="ja-JP" altLang="en-US" sz="9600" spc="300" dirty="0">
                <a:solidFill>
                  <a:srgbClr val="247233"/>
                </a:solidFill>
                <a:latin typeface="UD デジタル 教科書体 NP-B" panose="02020700000000000000" pitchFamily="18" charset="-128"/>
                <a:ea typeface="UD デジタル 教科書体 NP-B" panose="02020700000000000000" pitchFamily="18" charset="-128"/>
              </a:rPr>
              <a:t>茶碗</a:t>
            </a:r>
          </a:p>
        </p:txBody>
      </p:sp>
      <p:sp>
        <p:nvSpPr>
          <p:cNvPr id="15" name="TextBox 12">
            <a:extLst>
              <a:ext uri="{FF2B5EF4-FFF2-40B4-BE49-F238E27FC236}">
                <a16:creationId xmlns:a16="http://schemas.microsoft.com/office/drawing/2014/main" id="{786B07D2-A73D-7FEC-3AF5-D855ACA78C24}"/>
              </a:ext>
            </a:extLst>
          </p:cNvPr>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7" name="スライド番号プレースホルダー 63">
            <a:extLst>
              <a:ext uri="{FF2B5EF4-FFF2-40B4-BE49-F238E27FC236}">
                <a16:creationId xmlns:a16="http://schemas.microsoft.com/office/drawing/2014/main" id="{0E4D1FF6-26D7-43B5-9F5D-22D017D43C0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11</a:t>
            </a:fld>
            <a:endParaRPr lang="en-US" sz="2000" dirty="0">
              <a:latin typeface="UD Digi Kyokasho NK-B" panose="02020700000000000000" pitchFamily="18" charset="-128"/>
              <a:ea typeface="UD Digi Kyokasho NK-B" panose="02020700000000000000" pitchFamily="18" charset="-128"/>
            </a:endParaRPr>
          </a:p>
        </p:txBody>
      </p:sp>
      <p:pic>
        <p:nvPicPr>
          <p:cNvPr id="10" name="図 9">
            <a:extLst>
              <a:ext uri="{FF2B5EF4-FFF2-40B4-BE49-F238E27FC236}">
                <a16:creationId xmlns:a16="http://schemas.microsoft.com/office/drawing/2014/main" id="{F43CAA65-455B-5B6D-B8A1-A62BE54BCBE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5803" y="2207953"/>
            <a:ext cx="2337465" cy="3078612"/>
          </a:xfrm>
          <a:prstGeom prst="rect">
            <a:avLst/>
          </a:prstGeom>
        </p:spPr>
      </p:pic>
      <p:pic>
        <p:nvPicPr>
          <p:cNvPr id="16" name="図 15">
            <a:extLst>
              <a:ext uri="{FF2B5EF4-FFF2-40B4-BE49-F238E27FC236}">
                <a16:creationId xmlns:a16="http://schemas.microsoft.com/office/drawing/2014/main" id="{F59EEBBA-193B-A437-BFFB-D07E19E938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79696" y="5268261"/>
            <a:ext cx="3508102" cy="1964537"/>
          </a:xfrm>
          <a:prstGeom prst="rect">
            <a:avLst/>
          </a:prstGeom>
        </p:spPr>
      </p:pic>
      <p:pic>
        <p:nvPicPr>
          <p:cNvPr id="19" name="図 18">
            <a:extLst>
              <a:ext uri="{FF2B5EF4-FFF2-40B4-BE49-F238E27FC236}">
                <a16:creationId xmlns:a16="http://schemas.microsoft.com/office/drawing/2014/main" id="{118C2DED-F939-AE49-9147-5ED05B9471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5430" y="6072084"/>
            <a:ext cx="3462603" cy="3462603"/>
          </a:xfrm>
          <a:prstGeom prst="rect">
            <a:avLst/>
          </a:prstGeom>
        </p:spPr>
      </p:pic>
      <p:sp>
        <p:nvSpPr>
          <p:cNvPr id="4" name="Freeform 3">
            <a:extLst>
              <a:ext uri="{FF2B5EF4-FFF2-40B4-BE49-F238E27FC236}">
                <a16:creationId xmlns:a16="http://schemas.microsoft.com/office/drawing/2014/main" id="{12750CE5-8945-4E5D-3F83-CF543C72879D}"/>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3" name="テキスト ボックス 2">
            <a:extLst>
              <a:ext uri="{FF2B5EF4-FFF2-40B4-BE49-F238E27FC236}">
                <a16:creationId xmlns:a16="http://schemas.microsoft.com/office/drawing/2014/main" id="{C7617CBE-9E3D-9428-D821-387C916369F9}"/>
              </a:ext>
            </a:extLst>
          </p:cNvPr>
          <p:cNvSpPr txBox="1"/>
          <p:nvPr/>
        </p:nvSpPr>
        <p:spPr>
          <a:xfrm>
            <a:off x="2731992" y="6807264"/>
            <a:ext cx="2819400" cy="461665"/>
          </a:xfrm>
          <a:prstGeom prst="rect">
            <a:avLst/>
          </a:prstGeom>
          <a:noFill/>
        </p:spPr>
        <p:txBody>
          <a:bodyPr wrap="square" rtlCol="0">
            <a:spAutoFit/>
          </a:bodyPr>
          <a:lstStyle/>
          <a:p>
            <a:pPr algn="ctr"/>
            <a:r>
              <a:rPr kumimoji="1" lang="ja-JP" altLang="en-US" sz="2400">
                <a:latin typeface="Meiryo UI" panose="020B0604030504040204" pitchFamily="34" charset="-128"/>
                <a:ea typeface="Meiryo UI" panose="020B0604030504040204" pitchFamily="34" charset="-128"/>
              </a:rPr>
              <a:t>ちゃ　　　　わん</a:t>
            </a:r>
            <a:endParaRPr kumimoji="1" lang="ja-JP" altLang="en-US" sz="24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9020831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 name="TextBox 13">
            <a:extLst>
              <a:ext uri="{FF2B5EF4-FFF2-40B4-BE49-F238E27FC236}">
                <a16:creationId xmlns:a16="http://schemas.microsoft.com/office/drawing/2014/main" id="{8069479C-F09E-3DE8-C519-4ECD9EF7A298}"/>
              </a:ext>
            </a:extLst>
          </p:cNvPr>
          <p:cNvSpPr txBox="1"/>
          <p:nvPr/>
        </p:nvSpPr>
        <p:spPr>
          <a:xfrm>
            <a:off x="4267200" y="5300518"/>
            <a:ext cx="10150817" cy="1361655"/>
          </a:xfrm>
          <a:prstGeom prst="rect">
            <a:avLst/>
          </a:prstGeom>
        </p:spPr>
        <p:txBody>
          <a:bodyPr wrap="square" lIns="0" tIns="0" rIns="0" bIns="0" rtlCol="0" anchor="t">
            <a:spAutoFit/>
          </a:bodyPr>
          <a:lstStyle/>
          <a:p>
            <a:pPr algn="ctr">
              <a:lnSpc>
                <a:spcPts val="7840"/>
              </a:lnSpc>
            </a:pPr>
            <a:r>
              <a:rPr lang="ja-JP" altLang="en-US" sz="16600" spc="300" dirty="0">
                <a:solidFill>
                  <a:srgbClr val="247233"/>
                </a:solidFill>
                <a:latin typeface="UD デジタル 教科書体 NP-B" panose="02020700000000000000" pitchFamily="18" charset="-128"/>
                <a:ea typeface="UD デジタル 教科書体 NP-B" panose="02020700000000000000" pitchFamily="18" charset="-128"/>
              </a:rPr>
              <a:t>正解は</a:t>
            </a:r>
            <a:r>
              <a:rPr lang="en-US" altLang="ja-JP" sz="16600" spc="300" dirty="0">
                <a:solidFill>
                  <a:srgbClr val="247233"/>
                </a:solidFill>
                <a:latin typeface="UD デジタル 教科書体 NP-B" panose="02020700000000000000" pitchFamily="18" charset="-128"/>
                <a:ea typeface="UD デジタル 教科書体 NP-B" panose="02020700000000000000" pitchFamily="18" charset="-128"/>
              </a:rPr>
              <a:t>…</a:t>
            </a:r>
          </a:p>
        </p:txBody>
      </p:sp>
      <p:sp>
        <p:nvSpPr>
          <p:cNvPr id="4" name="TextBox 12">
            <a:extLst>
              <a:ext uri="{FF2B5EF4-FFF2-40B4-BE49-F238E27FC236}">
                <a16:creationId xmlns:a16="http://schemas.microsoft.com/office/drawing/2014/main" id="{BBF78A58-65A9-A0F2-33A3-B3CFC8607321}"/>
              </a:ext>
            </a:extLst>
          </p:cNvPr>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0" name="スライド番号プレースホルダー 63">
            <a:extLst>
              <a:ext uri="{FF2B5EF4-FFF2-40B4-BE49-F238E27FC236}">
                <a16:creationId xmlns:a16="http://schemas.microsoft.com/office/drawing/2014/main" id="{2283722B-3555-7B75-426A-EBE03D969347}"/>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12</a:t>
            </a:fld>
            <a:endParaRPr lang="en-US" sz="2000" dirty="0">
              <a:latin typeface="UD Digi Kyokasho NK-B" panose="02020700000000000000" pitchFamily="18" charset="-128"/>
              <a:ea typeface="UD Digi Kyokasho NK-B" panose="02020700000000000000" pitchFamily="18" charset="-128"/>
            </a:endParaRPr>
          </a:p>
        </p:txBody>
      </p:sp>
      <p:sp>
        <p:nvSpPr>
          <p:cNvPr id="9" name="テキスト ボックス 8">
            <a:extLst>
              <a:ext uri="{FF2B5EF4-FFF2-40B4-BE49-F238E27FC236}">
                <a16:creationId xmlns:a16="http://schemas.microsoft.com/office/drawing/2014/main" id="{E55A2883-ACBC-6580-F8CB-980335E900DB}"/>
              </a:ext>
            </a:extLst>
          </p:cNvPr>
          <p:cNvSpPr txBox="1"/>
          <p:nvPr/>
        </p:nvSpPr>
        <p:spPr>
          <a:xfrm>
            <a:off x="5486400" y="3543300"/>
            <a:ext cx="3516408" cy="584775"/>
          </a:xfrm>
          <a:prstGeom prst="rect">
            <a:avLst/>
          </a:prstGeom>
          <a:noFill/>
        </p:spPr>
        <p:txBody>
          <a:bodyPr wrap="square" rtlCol="0">
            <a:spAutoFit/>
          </a:bodyPr>
          <a:lstStyle/>
          <a:p>
            <a:pPr algn="ctr"/>
            <a:r>
              <a:rPr kumimoji="1" lang="ja-JP" altLang="en-US" sz="3200">
                <a:latin typeface="Meiryo UI" panose="020B0604030504040204" pitchFamily="34" charset="-128"/>
                <a:ea typeface="Meiryo UI" panose="020B0604030504040204" pitchFamily="34" charset="-128"/>
              </a:rPr>
              <a:t>せい　　　　　かい</a:t>
            </a:r>
            <a:endParaRPr kumimoji="1" lang="ja-JP" altLang="en-US" sz="32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102132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 name="TextBox 13">
            <a:extLst>
              <a:ext uri="{FF2B5EF4-FFF2-40B4-BE49-F238E27FC236}">
                <a16:creationId xmlns:a16="http://schemas.microsoft.com/office/drawing/2014/main" id="{8069479C-F09E-3DE8-C519-4ECD9EF7A298}"/>
              </a:ext>
            </a:extLst>
          </p:cNvPr>
          <p:cNvSpPr txBox="1"/>
          <p:nvPr/>
        </p:nvSpPr>
        <p:spPr>
          <a:xfrm>
            <a:off x="1600200" y="2923808"/>
            <a:ext cx="15087600" cy="1173719"/>
          </a:xfrm>
          <a:prstGeom prst="rect">
            <a:avLst/>
          </a:prstGeom>
        </p:spPr>
        <p:txBody>
          <a:bodyPr wrap="square" lIns="0" tIns="0" rIns="0" bIns="0" rtlCol="0" anchor="t">
            <a:spAutoFit/>
          </a:bodyPr>
          <a:lstStyle/>
          <a:p>
            <a:pPr marL="914400" indent="-914400">
              <a:lnSpc>
                <a:spcPts val="7840"/>
              </a:lnSpc>
              <a:buAutoNum type="circleNumDbPlain"/>
            </a:pPr>
            <a:r>
              <a:rPr lang="ja-JP" altLang="en-US" sz="11500" spc="300">
                <a:solidFill>
                  <a:srgbClr val="247233"/>
                </a:solidFill>
                <a:latin typeface="UD デジタル 教科書体 NP-B" panose="02020700000000000000" pitchFamily="18" charset="-128"/>
                <a:ea typeface="UD デジタル 教科書体 NP-B" panose="02020700000000000000" pitchFamily="18" charset="-128"/>
              </a:rPr>
              <a:t>落ち葉</a:t>
            </a:r>
            <a:endParaRPr lang="en-US" altLang="ja-JP" sz="5400" spc="30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5" name="TextBox 12">
            <a:extLst>
              <a:ext uri="{FF2B5EF4-FFF2-40B4-BE49-F238E27FC236}">
                <a16:creationId xmlns:a16="http://schemas.microsoft.com/office/drawing/2014/main" id="{786B07D2-A73D-7FEC-3AF5-D855ACA78C24}"/>
              </a:ext>
            </a:extLst>
          </p:cNvPr>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7" name="スライド番号プレースホルダー 63">
            <a:extLst>
              <a:ext uri="{FF2B5EF4-FFF2-40B4-BE49-F238E27FC236}">
                <a16:creationId xmlns:a16="http://schemas.microsoft.com/office/drawing/2014/main" id="{0E4D1FF6-26D7-43B5-9F5D-22D017D43C0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13</a:t>
            </a:fld>
            <a:endParaRPr lang="en-US" sz="2000" dirty="0">
              <a:latin typeface="UD Digi Kyokasho NK-B" panose="02020700000000000000" pitchFamily="18" charset="-128"/>
              <a:ea typeface="UD Digi Kyokasho NK-B" panose="02020700000000000000" pitchFamily="18" charset="-128"/>
            </a:endParaRPr>
          </a:p>
        </p:txBody>
      </p:sp>
      <p:pic>
        <p:nvPicPr>
          <p:cNvPr id="10" name="図 9">
            <a:extLst>
              <a:ext uri="{FF2B5EF4-FFF2-40B4-BE49-F238E27FC236}">
                <a16:creationId xmlns:a16="http://schemas.microsoft.com/office/drawing/2014/main" id="{F43CAA65-455B-5B6D-B8A1-A62BE54BCBE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999034" y="5480812"/>
            <a:ext cx="2801451" cy="3689716"/>
          </a:xfrm>
          <a:prstGeom prst="rect">
            <a:avLst/>
          </a:prstGeom>
        </p:spPr>
      </p:pic>
      <p:sp>
        <p:nvSpPr>
          <p:cNvPr id="4" name="TextBox 13">
            <a:extLst>
              <a:ext uri="{FF2B5EF4-FFF2-40B4-BE49-F238E27FC236}">
                <a16:creationId xmlns:a16="http://schemas.microsoft.com/office/drawing/2014/main" id="{87C56290-8068-121B-3CC0-C0444E19A276}"/>
              </a:ext>
            </a:extLst>
          </p:cNvPr>
          <p:cNvSpPr txBox="1"/>
          <p:nvPr/>
        </p:nvSpPr>
        <p:spPr>
          <a:xfrm>
            <a:off x="2438400" y="5509386"/>
            <a:ext cx="15087600" cy="3949927"/>
          </a:xfrm>
          <a:prstGeom prst="rect">
            <a:avLst/>
          </a:prstGeom>
        </p:spPr>
        <p:txBody>
          <a:bodyPr wrap="square" lIns="0" tIns="0" rIns="0" bIns="0" rtlCol="0" anchor="t">
            <a:spAutoFit/>
          </a:bodyPr>
          <a:lstStyle/>
          <a:p>
            <a:pPr>
              <a:lnSpc>
                <a:spcPts val="784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クヌギやコナラを植え</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落ち葉を肥料として活用することで、</a:t>
            </a:r>
          </a:p>
          <a:p>
            <a:pPr>
              <a:lnSpc>
                <a:spcPts val="784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化学肥料に頼らず、</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5400" spc="300" dirty="0">
                <a:solidFill>
                  <a:srgbClr val="FF0000"/>
                </a:solidFill>
                <a:latin typeface="UD デジタル 教科書体 NP-B" panose="02020700000000000000" pitchFamily="18" charset="-128"/>
                <a:ea typeface="UD デジタル 教科書体 NP-B" panose="02020700000000000000" pitchFamily="18" charset="-128"/>
              </a:rPr>
              <a:t>持続可能な食料生産</a:t>
            </a: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」へ導いた例</a:t>
            </a:r>
          </a:p>
        </p:txBody>
      </p:sp>
      <p:sp>
        <p:nvSpPr>
          <p:cNvPr id="9" name="TextBox 13">
            <a:extLst>
              <a:ext uri="{FF2B5EF4-FFF2-40B4-BE49-F238E27FC236}">
                <a16:creationId xmlns:a16="http://schemas.microsoft.com/office/drawing/2014/main" id="{7B5AE246-346E-F9D3-7A55-A778A8D05B96}"/>
              </a:ext>
            </a:extLst>
          </p:cNvPr>
          <p:cNvSpPr txBox="1"/>
          <p:nvPr/>
        </p:nvSpPr>
        <p:spPr>
          <a:xfrm>
            <a:off x="2429929" y="4308353"/>
            <a:ext cx="15087600" cy="949106"/>
          </a:xfrm>
          <a:prstGeom prst="rect">
            <a:avLst/>
          </a:prstGeom>
        </p:spPr>
        <p:txBody>
          <a:bodyPr wrap="square" lIns="0" tIns="0" rIns="0" bIns="0" rtlCol="0" anchor="t">
            <a:spAutoFit/>
          </a:bodyPr>
          <a:lstStyle/>
          <a:p>
            <a:pPr>
              <a:lnSpc>
                <a:spcPts val="7840"/>
              </a:lnSpc>
            </a:pPr>
            <a:r>
              <a:rPr lang="ja-JP" altLang="en-US" sz="5400" spc="300">
                <a:solidFill>
                  <a:srgbClr val="247233"/>
                </a:solidFill>
                <a:latin typeface="UD デジタル 教科書体 NP-B" panose="02020700000000000000" pitchFamily="18" charset="-128"/>
                <a:ea typeface="UD デジタル 教科書体 NP-B" panose="02020700000000000000" pitchFamily="18" charset="-128"/>
              </a:rPr>
              <a:t>肥料にするため畑の近くに落葉樹を植えた</a:t>
            </a:r>
            <a:endParaRPr lang="en-US" altLang="ja-JP" sz="5400" spc="30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2" name="テキスト ボックス 11">
            <a:extLst>
              <a:ext uri="{FF2B5EF4-FFF2-40B4-BE49-F238E27FC236}">
                <a16:creationId xmlns:a16="http://schemas.microsoft.com/office/drawing/2014/main" id="{C456E860-BAAB-6E26-E3B9-2EA114DE3073}"/>
              </a:ext>
            </a:extLst>
          </p:cNvPr>
          <p:cNvSpPr txBox="1"/>
          <p:nvPr/>
        </p:nvSpPr>
        <p:spPr>
          <a:xfrm>
            <a:off x="1752600" y="4042078"/>
            <a:ext cx="2819400" cy="400110"/>
          </a:xfrm>
          <a:prstGeom prst="rect">
            <a:avLst/>
          </a:prstGeom>
          <a:noFill/>
        </p:spPr>
        <p:txBody>
          <a:bodyPr wrap="square" rtlCol="0">
            <a:spAutoFit/>
          </a:bodyPr>
          <a:lstStyle/>
          <a:p>
            <a:pPr algn="ctr"/>
            <a:r>
              <a:rPr kumimoji="1" lang="ja-JP" altLang="en-US" sz="2000">
                <a:latin typeface="Meiryo UI" panose="020B0604030504040204" pitchFamily="34" charset="-128"/>
                <a:ea typeface="Meiryo UI" panose="020B0604030504040204" pitchFamily="34" charset="-128"/>
              </a:rPr>
              <a:t>ひ　　りょう</a:t>
            </a:r>
            <a:endParaRPr kumimoji="1" lang="ja-JP" altLang="en-US" sz="2000" dirty="0">
              <a:latin typeface="Meiryo UI" panose="020B0604030504040204" pitchFamily="34" charset="-128"/>
              <a:ea typeface="Meiryo UI" panose="020B0604030504040204" pitchFamily="34" charset="-128"/>
            </a:endParaRPr>
          </a:p>
        </p:txBody>
      </p:sp>
      <p:sp>
        <p:nvSpPr>
          <p:cNvPr id="13" name="テキスト ボックス 12">
            <a:extLst>
              <a:ext uri="{FF2B5EF4-FFF2-40B4-BE49-F238E27FC236}">
                <a16:creationId xmlns:a16="http://schemas.microsoft.com/office/drawing/2014/main" id="{DDDE2B1D-0311-F948-5548-331F2FB67CE3}"/>
              </a:ext>
            </a:extLst>
          </p:cNvPr>
          <p:cNvSpPr txBox="1"/>
          <p:nvPr/>
        </p:nvSpPr>
        <p:spPr>
          <a:xfrm>
            <a:off x="10744200" y="4045080"/>
            <a:ext cx="2819400" cy="400110"/>
          </a:xfrm>
          <a:prstGeom prst="rect">
            <a:avLst/>
          </a:prstGeom>
          <a:noFill/>
        </p:spPr>
        <p:txBody>
          <a:bodyPr wrap="square" rtlCol="0">
            <a:spAutoFit/>
          </a:bodyPr>
          <a:lstStyle/>
          <a:p>
            <a:pPr algn="ctr"/>
            <a:r>
              <a:rPr kumimoji="1" lang="ja-JP" altLang="en-US" sz="2000">
                <a:latin typeface="Meiryo UI" panose="020B0604030504040204" pitchFamily="34" charset="-128"/>
                <a:ea typeface="Meiryo UI" panose="020B0604030504040204" pitchFamily="34" charset="-128"/>
              </a:rPr>
              <a:t>らく　　よう　　じゅ</a:t>
            </a:r>
            <a:endParaRPr kumimoji="1" lang="ja-JP" altLang="en-US" sz="2000" dirty="0">
              <a:latin typeface="Meiryo UI" panose="020B0604030504040204" pitchFamily="34" charset="-128"/>
              <a:ea typeface="Meiryo UI" panose="020B0604030504040204" pitchFamily="34" charset="-128"/>
            </a:endParaRPr>
          </a:p>
        </p:txBody>
      </p:sp>
      <p:sp>
        <p:nvSpPr>
          <p:cNvPr id="14" name="テキスト ボックス 13">
            <a:extLst>
              <a:ext uri="{FF2B5EF4-FFF2-40B4-BE49-F238E27FC236}">
                <a16:creationId xmlns:a16="http://schemas.microsoft.com/office/drawing/2014/main" id="{5DAC5A78-855D-EA35-9922-9484E96D7516}"/>
              </a:ext>
            </a:extLst>
          </p:cNvPr>
          <p:cNvSpPr txBox="1"/>
          <p:nvPr/>
        </p:nvSpPr>
        <p:spPr>
          <a:xfrm>
            <a:off x="2175845" y="7415754"/>
            <a:ext cx="2819400"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か　　がく　　ひ　りょう</a:t>
            </a:r>
            <a:endParaRPr kumimoji="1" lang="ja-JP" altLang="en-US" dirty="0">
              <a:latin typeface="Meiryo UI" panose="020B0604030504040204" pitchFamily="34" charset="-128"/>
              <a:ea typeface="Meiryo UI" panose="020B0604030504040204" pitchFamily="34" charset="-128"/>
            </a:endParaRPr>
          </a:p>
        </p:txBody>
      </p:sp>
      <p:sp>
        <p:nvSpPr>
          <p:cNvPr id="16" name="テキスト ボックス 15">
            <a:extLst>
              <a:ext uri="{FF2B5EF4-FFF2-40B4-BE49-F238E27FC236}">
                <a16:creationId xmlns:a16="http://schemas.microsoft.com/office/drawing/2014/main" id="{7BBA065F-A50B-38D6-1074-17FAF3735CBB}"/>
              </a:ext>
            </a:extLst>
          </p:cNvPr>
          <p:cNvSpPr txBox="1"/>
          <p:nvPr/>
        </p:nvSpPr>
        <p:spPr>
          <a:xfrm>
            <a:off x="4662585" y="7415754"/>
            <a:ext cx="1557955"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たよ</a:t>
            </a:r>
            <a:endParaRPr kumimoji="1" lang="ja-JP" altLang="en-US" dirty="0">
              <a:latin typeface="Meiryo UI" panose="020B0604030504040204" pitchFamily="34" charset="-128"/>
              <a:ea typeface="Meiryo UI" panose="020B0604030504040204" pitchFamily="34" charset="-128"/>
            </a:endParaRPr>
          </a:p>
        </p:txBody>
      </p:sp>
      <p:sp>
        <p:nvSpPr>
          <p:cNvPr id="18" name="テキスト ボックス 17">
            <a:extLst>
              <a:ext uri="{FF2B5EF4-FFF2-40B4-BE49-F238E27FC236}">
                <a16:creationId xmlns:a16="http://schemas.microsoft.com/office/drawing/2014/main" id="{AACA898E-ED6B-22D5-B3B5-1E0FC835EBB0}"/>
              </a:ext>
            </a:extLst>
          </p:cNvPr>
          <p:cNvSpPr txBox="1"/>
          <p:nvPr/>
        </p:nvSpPr>
        <p:spPr>
          <a:xfrm>
            <a:off x="3048000" y="8275330"/>
            <a:ext cx="2819400"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じ　　ぞく　　　　か　　　のう</a:t>
            </a:r>
            <a:endParaRPr kumimoji="1" lang="ja-JP" altLang="en-US" dirty="0">
              <a:latin typeface="Meiryo UI" panose="020B0604030504040204" pitchFamily="34" charset="-128"/>
              <a:ea typeface="Meiryo UI" panose="020B0604030504040204" pitchFamily="34" charset="-128"/>
            </a:endParaRPr>
          </a:p>
        </p:txBody>
      </p:sp>
      <p:sp>
        <p:nvSpPr>
          <p:cNvPr id="19" name="テキスト ボックス 18">
            <a:extLst>
              <a:ext uri="{FF2B5EF4-FFF2-40B4-BE49-F238E27FC236}">
                <a16:creationId xmlns:a16="http://schemas.microsoft.com/office/drawing/2014/main" id="{647DD5D7-D1F7-8E81-A496-E558A131F9DB}"/>
              </a:ext>
            </a:extLst>
          </p:cNvPr>
          <p:cNvSpPr txBox="1"/>
          <p:nvPr/>
        </p:nvSpPr>
        <p:spPr>
          <a:xfrm>
            <a:off x="6677740" y="8275330"/>
            <a:ext cx="2819400"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しょく　</a:t>
            </a:r>
            <a:r>
              <a:rPr kumimoji="1" lang="en-US" altLang="ja-JP" dirty="0">
                <a:latin typeface="Meiryo UI" panose="020B0604030504040204" pitchFamily="34" charset="-128"/>
                <a:ea typeface="Meiryo UI" panose="020B0604030504040204" pitchFamily="34" charset="-128"/>
              </a:rPr>
              <a:t> </a:t>
            </a:r>
            <a:r>
              <a:rPr kumimoji="1" lang="ja-JP" altLang="en-US">
                <a:latin typeface="Meiryo UI" panose="020B0604030504040204" pitchFamily="34" charset="-128"/>
                <a:ea typeface="Meiryo UI" panose="020B0604030504040204" pitchFamily="34" charset="-128"/>
              </a:rPr>
              <a:t>りょう　　せい　　さん</a:t>
            </a:r>
            <a:endParaRPr kumimoji="1" lang="ja-JP" altLang="en-US" dirty="0">
              <a:latin typeface="Meiryo UI" panose="020B0604030504040204" pitchFamily="34" charset="-128"/>
              <a:ea typeface="Meiryo UI" panose="020B0604030504040204" pitchFamily="34" charset="-128"/>
            </a:endParaRPr>
          </a:p>
        </p:txBody>
      </p:sp>
      <p:sp>
        <p:nvSpPr>
          <p:cNvPr id="20" name="テキスト ボックス 19">
            <a:extLst>
              <a:ext uri="{FF2B5EF4-FFF2-40B4-BE49-F238E27FC236}">
                <a16:creationId xmlns:a16="http://schemas.microsoft.com/office/drawing/2014/main" id="{B7771000-B0D7-C4A8-ED10-9AD6294DBD27}"/>
              </a:ext>
            </a:extLst>
          </p:cNvPr>
          <p:cNvSpPr txBox="1"/>
          <p:nvPr/>
        </p:nvSpPr>
        <p:spPr>
          <a:xfrm>
            <a:off x="10281481" y="8421779"/>
            <a:ext cx="2819400"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みち　　　　　　　　れい</a:t>
            </a:r>
            <a:endParaRPr kumimoji="1" lang="ja-JP" altLang="en-US"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417152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7" name="TextBox 13">
            <a:extLst>
              <a:ext uri="{FF2B5EF4-FFF2-40B4-BE49-F238E27FC236}">
                <a16:creationId xmlns:a16="http://schemas.microsoft.com/office/drawing/2014/main" id="{69C5DDDD-2151-D777-4B85-62DD59F33B76}"/>
              </a:ext>
            </a:extLst>
          </p:cNvPr>
          <p:cNvSpPr txBox="1"/>
          <p:nvPr/>
        </p:nvSpPr>
        <p:spPr>
          <a:xfrm>
            <a:off x="1822676" y="2803819"/>
            <a:ext cx="15131090" cy="6958123"/>
          </a:xfrm>
          <a:prstGeom prst="rect">
            <a:avLst/>
          </a:prstGeom>
        </p:spPr>
        <p:txBody>
          <a:bodyPr wrap="square" lIns="0" tIns="0" rIns="0" bIns="0" rtlCol="0" anchor="t">
            <a:spAutoFit/>
          </a:bodyPr>
          <a:lstStyle/>
          <a:p>
            <a:pPr algn="ctr">
              <a:lnSpc>
                <a:spcPts val="7840"/>
              </a:lnSpc>
            </a:pPr>
            <a:r>
              <a:rPr lang="ja-JP" altLang="en-US" sz="8000" spc="168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a:t>
            </a:r>
            <a:endParaRPr lang="en-US" altLang="ja-JP" sz="80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gn="ctr">
              <a:lnSpc>
                <a:spcPts val="7840"/>
              </a:lnSpc>
            </a:pPr>
            <a:endParaRPr lang="en-US" altLang="ja-JP" sz="8000" b="1" spc="600" dirty="0">
              <a:solidFill>
                <a:srgbClr val="247233"/>
              </a:solidFill>
              <a:latin typeface="UD デジタル 教科書体 NP-B" panose="02020700000000000000" pitchFamily="18" charset="-128"/>
              <a:ea typeface="UD デジタル 教科書体 NP-B" panose="02020700000000000000" pitchFamily="18" charset="-128"/>
            </a:endParaRPr>
          </a:p>
          <a:p>
            <a:pPr algn="ctr">
              <a:lnSpc>
                <a:spcPts val="7840"/>
              </a:lnSpc>
            </a:pPr>
            <a:r>
              <a:rPr lang="ja-JP" altLang="en-US" sz="8000" b="1" spc="600" dirty="0">
                <a:solidFill>
                  <a:srgbClr val="247233"/>
                </a:solidFill>
                <a:latin typeface="UD デジタル 教科書体 NP-B" panose="02020700000000000000" pitchFamily="18" charset="-128"/>
                <a:ea typeface="UD デジタル 教科書体 NP-B" panose="02020700000000000000" pitchFamily="18" charset="-128"/>
              </a:rPr>
              <a:t>のことを</a:t>
            </a:r>
            <a:r>
              <a:rPr lang="en-US" altLang="ja-JP" sz="8000" b="1" spc="600" dirty="0">
                <a:solidFill>
                  <a:srgbClr val="247233"/>
                </a:solidFill>
                <a:latin typeface="UD デジタル 教科書体 NP-B" panose="02020700000000000000" pitchFamily="18" charset="-128"/>
                <a:ea typeface="UD デジタル 教科書体 NP-B" panose="02020700000000000000" pitchFamily="18" charset="-128"/>
              </a:rPr>
              <a:t>『N</a:t>
            </a:r>
            <a:r>
              <a:rPr lang="ja-JP" altLang="en-US" sz="8000" b="1" spc="600" dirty="0">
                <a:solidFill>
                  <a:srgbClr val="247233"/>
                </a:solidFill>
                <a:latin typeface="UD デジタル 教科書体 NP-B" panose="02020700000000000000" pitchFamily="18" charset="-128"/>
                <a:ea typeface="UD デジタル 教科書体 NP-B" panose="02020700000000000000" pitchFamily="18" charset="-128"/>
              </a:rPr>
              <a:t>ｂ</a:t>
            </a:r>
            <a:r>
              <a:rPr lang="en-US" altLang="ja-JP" sz="8000" b="1" spc="600" dirty="0">
                <a:solidFill>
                  <a:srgbClr val="247233"/>
                </a:solidFill>
                <a:latin typeface="UD デジタル 教科書体 NP-B" panose="02020700000000000000" pitchFamily="18" charset="-128"/>
                <a:ea typeface="UD デジタル 教科書体 NP-B" panose="02020700000000000000" pitchFamily="18" charset="-128"/>
              </a:rPr>
              <a:t>S』</a:t>
            </a:r>
          </a:p>
          <a:p>
            <a:pPr algn="ctr">
              <a:lnSpc>
                <a:spcPts val="7840"/>
              </a:lnSpc>
            </a:pPr>
            <a:r>
              <a:rPr lang="ja-JP" altLang="en-US" sz="6600" spc="600" dirty="0">
                <a:solidFill>
                  <a:srgbClr val="247233"/>
                </a:solidFill>
                <a:latin typeface="UD デジタル 教科書体 NP-B" panose="02020700000000000000" pitchFamily="18" charset="-128"/>
                <a:ea typeface="UD デジタル 教科書体 NP-B" panose="02020700000000000000" pitchFamily="18" charset="-128"/>
              </a:rPr>
              <a:t>（</a:t>
            </a:r>
            <a:r>
              <a:rPr lang="en-US" altLang="ja-JP" sz="6600" spc="600" dirty="0">
                <a:solidFill>
                  <a:srgbClr val="247233"/>
                </a:solidFill>
                <a:latin typeface="UD デジタル 教科書体 NP-B" panose="02020700000000000000" pitchFamily="18" charset="-128"/>
                <a:ea typeface="UD デジタル 教科書体 NP-B" panose="02020700000000000000" pitchFamily="18" charset="-128"/>
              </a:rPr>
              <a:t>Nature-based-Solutions</a:t>
            </a:r>
            <a:r>
              <a:rPr lang="ja-JP" altLang="en-US" sz="6600" spc="600" dirty="0">
                <a:solidFill>
                  <a:srgbClr val="247233"/>
                </a:solidFill>
                <a:latin typeface="UD デジタル 教科書体 NP-B" panose="02020700000000000000" pitchFamily="18" charset="-128"/>
                <a:ea typeface="UD デジタル 教科書体 NP-B" panose="02020700000000000000" pitchFamily="18" charset="-128"/>
              </a:rPr>
              <a:t>）</a:t>
            </a:r>
            <a:r>
              <a:rPr lang="en-US" altLang="ja-JP" sz="8000" b="1" spc="600" dirty="0">
                <a:solidFill>
                  <a:srgbClr val="247233"/>
                </a:solidFill>
                <a:latin typeface="UD デジタル 教科書体 NP-B" panose="02020700000000000000" pitchFamily="18" charset="-128"/>
                <a:ea typeface="UD デジタル 教科書体 NP-B" panose="02020700000000000000" pitchFamily="18" charset="-128"/>
              </a:rPr>
              <a:t> </a:t>
            </a:r>
          </a:p>
          <a:p>
            <a:pPr algn="ctr">
              <a:lnSpc>
                <a:spcPts val="7840"/>
              </a:lnSpc>
            </a:pPr>
            <a:endParaRPr lang="en-US" altLang="ja-JP" sz="7200" b="1" spc="600" dirty="0">
              <a:solidFill>
                <a:srgbClr val="247233"/>
              </a:solidFill>
              <a:latin typeface="UD デジタル 教科書体 NP-B" panose="02020700000000000000" pitchFamily="18" charset="-128"/>
              <a:ea typeface="UD デジタル 教科書体 NP-B" panose="02020700000000000000" pitchFamily="18" charset="-128"/>
            </a:endParaRPr>
          </a:p>
          <a:p>
            <a:pPr algn="ctr">
              <a:lnSpc>
                <a:spcPts val="7840"/>
              </a:lnSpc>
            </a:pPr>
            <a:r>
              <a:rPr lang="ja-JP" altLang="en-US" sz="7200" spc="1680" dirty="0">
                <a:solidFill>
                  <a:srgbClr val="247233"/>
                </a:solidFill>
                <a:latin typeface="UD デジタル 教科書体 NP-B" panose="02020700000000000000" pitchFamily="18" charset="-128"/>
                <a:ea typeface="UD デジタル 教科書体 NP-B" panose="02020700000000000000" pitchFamily="18" charset="-128"/>
              </a:rPr>
              <a:t>と呼びます</a:t>
            </a:r>
            <a:endParaRPr lang="en-US" altLang="ja-JP" sz="72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gn="ctr">
              <a:lnSpc>
                <a:spcPts val="7840"/>
              </a:lnSpc>
            </a:pPr>
            <a:endParaRPr lang="en-US" altLang="ja-JP" sz="56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 name="TextBox 12">
            <a:extLst>
              <a:ext uri="{FF2B5EF4-FFF2-40B4-BE49-F238E27FC236}">
                <a16:creationId xmlns:a16="http://schemas.microsoft.com/office/drawing/2014/main" id="{38F7F2D8-2781-2652-D021-C4886492594D}"/>
              </a:ext>
            </a:extLst>
          </p:cNvPr>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スライド番号プレースホルダー 63">
            <a:extLst>
              <a:ext uri="{FF2B5EF4-FFF2-40B4-BE49-F238E27FC236}">
                <a16:creationId xmlns:a16="http://schemas.microsoft.com/office/drawing/2014/main" id="{F1BFCEC6-3A9E-548A-F554-A3D494F2E44A}"/>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14</a:t>
            </a:fld>
            <a:endParaRPr lang="en-US" sz="2000" dirty="0">
              <a:latin typeface="UD Digi Kyokasho NK-B" panose="02020700000000000000" pitchFamily="18" charset="-128"/>
              <a:ea typeface="UD Digi Kyokasho NK-B" panose="02020700000000000000" pitchFamily="18" charset="-128"/>
            </a:endParaRPr>
          </a:p>
        </p:txBody>
      </p:sp>
      <p:sp>
        <p:nvSpPr>
          <p:cNvPr id="9" name="テキスト ボックス 8">
            <a:extLst>
              <a:ext uri="{FF2B5EF4-FFF2-40B4-BE49-F238E27FC236}">
                <a16:creationId xmlns:a16="http://schemas.microsoft.com/office/drawing/2014/main" id="{80951F10-9359-DB5D-335C-C421F89AC46F}"/>
              </a:ext>
            </a:extLst>
          </p:cNvPr>
          <p:cNvSpPr txBox="1"/>
          <p:nvPr/>
        </p:nvSpPr>
        <p:spPr>
          <a:xfrm>
            <a:off x="11430000" y="2232277"/>
            <a:ext cx="4176549" cy="461665"/>
          </a:xfrm>
          <a:prstGeom prst="rect">
            <a:avLst/>
          </a:prstGeom>
          <a:noFill/>
        </p:spPr>
        <p:txBody>
          <a:bodyPr wrap="square" rtlCol="0">
            <a:spAutoFit/>
          </a:bodyPr>
          <a:lstStyle/>
          <a:p>
            <a:pPr algn="ctr"/>
            <a:r>
              <a:rPr kumimoji="1" lang="ja-JP" altLang="en-US" sz="2400">
                <a:latin typeface="Meiryo UI" panose="020B0604030504040204" pitchFamily="34" charset="-128"/>
                <a:ea typeface="Meiryo UI" panose="020B0604030504040204" pitchFamily="34" charset="-128"/>
              </a:rPr>
              <a:t>かい　　　　けつ　　　さく</a:t>
            </a:r>
            <a:endParaRPr kumimoji="1" lang="ja-JP" altLang="en-US" sz="24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5019102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7" name="TextBox 13">
            <a:extLst>
              <a:ext uri="{FF2B5EF4-FFF2-40B4-BE49-F238E27FC236}">
                <a16:creationId xmlns:a16="http://schemas.microsoft.com/office/drawing/2014/main" id="{69C5DDDD-2151-D777-4B85-62DD59F33B76}"/>
              </a:ext>
            </a:extLst>
          </p:cNvPr>
          <p:cNvSpPr txBox="1"/>
          <p:nvPr/>
        </p:nvSpPr>
        <p:spPr>
          <a:xfrm>
            <a:off x="1473999" y="2574742"/>
            <a:ext cx="15131090" cy="926985"/>
          </a:xfrm>
          <a:prstGeom prst="rect">
            <a:avLst/>
          </a:prstGeom>
        </p:spPr>
        <p:txBody>
          <a:bodyPr wrap="square" lIns="0" tIns="0" rIns="0" bIns="0" rtlCol="0" anchor="t">
            <a:spAutoFit/>
          </a:bodyPr>
          <a:lstStyle/>
          <a:p>
            <a:pPr>
              <a:lnSpc>
                <a:spcPts val="7840"/>
              </a:lnSpc>
            </a:pPr>
            <a:r>
              <a:rPr lang="en-US" altLang="ja-JP" sz="4800" b="1" spc="600" dirty="0">
                <a:solidFill>
                  <a:srgbClr val="247233"/>
                </a:solidFill>
                <a:latin typeface="UD デジタル 教科書体 NP-B" panose="02020700000000000000" pitchFamily="18" charset="-128"/>
                <a:ea typeface="UD デジタル 教科書体 NP-B" panose="02020700000000000000" pitchFamily="18" charset="-128"/>
              </a:rPr>
              <a:t>Nature-based-Solutions</a:t>
            </a:r>
            <a:r>
              <a:rPr lang="ja-JP" altLang="en-US" sz="4800" b="1" spc="600" dirty="0">
                <a:solidFill>
                  <a:srgbClr val="247233"/>
                </a:solidFill>
                <a:latin typeface="UD デジタル 教科書体 NP-B" panose="02020700000000000000" pitchFamily="18" charset="-128"/>
                <a:ea typeface="UD デジタル 教科書体 NP-B" panose="02020700000000000000" pitchFamily="18" charset="-128"/>
              </a:rPr>
              <a:t>（</a:t>
            </a:r>
            <a:r>
              <a:rPr lang="en-US" altLang="ja-JP" sz="4400" spc="1680" dirty="0" err="1">
                <a:solidFill>
                  <a:srgbClr val="247233"/>
                </a:solidFill>
                <a:latin typeface="UD デジタル 教科書体 NP-B" panose="02020700000000000000" pitchFamily="18" charset="-128"/>
                <a:ea typeface="UD デジタル 教科書体 NP-B" panose="02020700000000000000" pitchFamily="18" charset="-128"/>
              </a:rPr>
              <a:t>NbS</a:t>
            </a:r>
            <a:r>
              <a:rPr lang="ja-JP" altLang="en-US" sz="4400" spc="1680" dirty="0">
                <a:solidFill>
                  <a:srgbClr val="247233"/>
                </a:solidFill>
                <a:latin typeface="UD デジタル 教科書体 NP-B" panose="02020700000000000000" pitchFamily="18" charset="-128"/>
                <a:ea typeface="UD デジタル 教科書体 NP-B" panose="02020700000000000000" pitchFamily="18" charset="-128"/>
              </a:rPr>
              <a:t>）</a:t>
            </a:r>
            <a:endParaRPr lang="en-US" altLang="ja-JP" sz="44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 name="TextBox 12">
            <a:extLst>
              <a:ext uri="{FF2B5EF4-FFF2-40B4-BE49-F238E27FC236}">
                <a16:creationId xmlns:a16="http://schemas.microsoft.com/office/drawing/2014/main" id="{E1972F71-CE9E-8774-B666-60853E924798}"/>
              </a:ext>
            </a:extLst>
          </p:cNvPr>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スライド番号プレースホルダー 63">
            <a:extLst>
              <a:ext uri="{FF2B5EF4-FFF2-40B4-BE49-F238E27FC236}">
                <a16:creationId xmlns:a16="http://schemas.microsoft.com/office/drawing/2014/main" id="{BEDB83BF-3332-B0F6-8F6D-8A9BD74AB24A}"/>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15</a:t>
            </a:fld>
            <a:endParaRPr lang="en-US" sz="2000" dirty="0">
              <a:latin typeface="UD Digi Kyokasho NK-B" panose="02020700000000000000" pitchFamily="18" charset="-128"/>
              <a:ea typeface="UD Digi Kyokasho NK-B" panose="02020700000000000000" pitchFamily="18" charset="-128"/>
            </a:endParaRPr>
          </a:p>
        </p:txBody>
      </p:sp>
      <p:sp>
        <p:nvSpPr>
          <p:cNvPr id="9" name="TextBox 13">
            <a:extLst>
              <a:ext uri="{FF2B5EF4-FFF2-40B4-BE49-F238E27FC236}">
                <a16:creationId xmlns:a16="http://schemas.microsoft.com/office/drawing/2014/main" id="{32086DE6-2536-D45C-2081-CF861CD9FF78}"/>
              </a:ext>
            </a:extLst>
          </p:cNvPr>
          <p:cNvSpPr txBox="1"/>
          <p:nvPr/>
        </p:nvSpPr>
        <p:spPr>
          <a:xfrm>
            <a:off x="2103075" y="4323061"/>
            <a:ext cx="15131090" cy="4924425"/>
          </a:xfrm>
          <a:prstGeom prst="rect">
            <a:avLst/>
          </a:prstGeom>
        </p:spPr>
        <p:txBody>
          <a:bodyPr wrap="square" lIns="0" tIns="0" rIns="0" bIns="0" rtlCol="0" anchor="t">
            <a:spAutoFit/>
          </a:bodyPr>
          <a:lstStyle/>
          <a:p>
            <a:r>
              <a:rPr lang="ja-JP" altLang="en-US" sz="8000" b="1" spc="600" dirty="0">
                <a:solidFill>
                  <a:srgbClr val="247233"/>
                </a:solidFill>
                <a:latin typeface="UD デジタル 教科書体 NP-B" panose="02020700000000000000" pitchFamily="18" charset="-128"/>
                <a:ea typeface="UD デジタル 教科書体 NP-B" panose="02020700000000000000" pitchFamily="18" charset="-128"/>
              </a:rPr>
              <a:t>自然を守ることが</a:t>
            </a:r>
            <a:endParaRPr lang="en-US" altLang="ja-JP" sz="8000" b="1" spc="600" dirty="0">
              <a:solidFill>
                <a:srgbClr val="247233"/>
              </a:solidFill>
              <a:latin typeface="UD デジタル 教科書体 NP-B" panose="02020700000000000000" pitchFamily="18" charset="-128"/>
              <a:ea typeface="UD デジタル 教科書体 NP-B" panose="02020700000000000000" pitchFamily="18" charset="-128"/>
            </a:endParaRPr>
          </a:p>
          <a:p>
            <a:r>
              <a:rPr lang="ja-JP" altLang="en-US" sz="8000" b="1" spc="600" dirty="0">
                <a:solidFill>
                  <a:srgbClr val="247233"/>
                </a:solidFill>
                <a:latin typeface="UD デジタル 教科書体 NP-B" panose="02020700000000000000" pitchFamily="18" charset="-128"/>
                <a:ea typeface="UD デジタル 教科書体 NP-B" panose="02020700000000000000" pitchFamily="18" charset="-128"/>
              </a:rPr>
              <a:t>社会課題の解決につながり、私たちの暮らしを</a:t>
            </a:r>
            <a:endParaRPr lang="en-US" altLang="ja-JP" sz="8000" b="1" spc="600" dirty="0">
              <a:solidFill>
                <a:srgbClr val="247233"/>
              </a:solidFill>
              <a:latin typeface="UD デジタル 教科書体 NP-B" panose="02020700000000000000" pitchFamily="18" charset="-128"/>
              <a:ea typeface="UD デジタル 教科書体 NP-B" panose="02020700000000000000" pitchFamily="18" charset="-128"/>
            </a:endParaRPr>
          </a:p>
          <a:p>
            <a:r>
              <a:rPr lang="ja-JP" altLang="en-US" sz="8000" b="1" spc="600" dirty="0">
                <a:solidFill>
                  <a:srgbClr val="247233"/>
                </a:solidFill>
                <a:latin typeface="UD デジタル 教科書体 NP-B" panose="02020700000000000000" pitchFamily="18" charset="-128"/>
                <a:ea typeface="UD デジタル 教科書体 NP-B" panose="02020700000000000000" pitchFamily="18" charset="-128"/>
              </a:rPr>
              <a:t>守ることにもつながる</a:t>
            </a:r>
          </a:p>
        </p:txBody>
      </p:sp>
      <p:sp>
        <p:nvSpPr>
          <p:cNvPr id="10" name="テキスト ボックス 9">
            <a:extLst>
              <a:ext uri="{FF2B5EF4-FFF2-40B4-BE49-F238E27FC236}">
                <a16:creationId xmlns:a16="http://schemas.microsoft.com/office/drawing/2014/main" id="{910AE2BF-072E-8A15-EC20-353BD36B625A}"/>
              </a:ext>
            </a:extLst>
          </p:cNvPr>
          <p:cNvSpPr txBox="1"/>
          <p:nvPr/>
        </p:nvSpPr>
        <p:spPr>
          <a:xfrm>
            <a:off x="3276600" y="5286269"/>
            <a:ext cx="4176549" cy="400110"/>
          </a:xfrm>
          <a:prstGeom prst="rect">
            <a:avLst/>
          </a:prstGeom>
          <a:noFill/>
        </p:spPr>
        <p:txBody>
          <a:bodyPr wrap="square" rtlCol="0">
            <a:spAutoFit/>
          </a:bodyPr>
          <a:lstStyle/>
          <a:p>
            <a:pPr algn="ctr"/>
            <a:r>
              <a:rPr kumimoji="1" lang="ja-JP" altLang="en-US" sz="2000">
                <a:latin typeface="Meiryo UI" panose="020B0604030504040204" pitchFamily="34" charset="-128"/>
                <a:ea typeface="Meiryo UI" panose="020B0604030504040204" pitchFamily="34" charset="-128"/>
              </a:rPr>
              <a:t>か　　　　　だい</a:t>
            </a:r>
            <a:endParaRPr kumimoji="1" lang="ja-JP" altLang="en-US" sz="2000" dirty="0">
              <a:latin typeface="Meiryo UI" panose="020B0604030504040204" pitchFamily="34" charset="-128"/>
              <a:ea typeface="Meiryo UI" panose="020B0604030504040204" pitchFamily="34" charset="-128"/>
            </a:endParaRPr>
          </a:p>
        </p:txBody>
      </p:sp>
      <p:sp>
        <p:nvSpPr>
          <p:cNvPr id="12" name="テキスト ボックス 11">
            <a:extLst>
              <a:ext uri="{FF2B5EF4-FFF2-40B4-BE49-F238E27FC236}">
                <a16:creationId xmlns:a16="http://schemas.microsoft.com/office/drawing/2014/main" id="{86FC49E0-A2B8-2C79-6DB0-B10DBE81CD1C}"/>
              </a:ext>
            </a:extLst>
          </p:cNvPr>
          <p:cNvSpPr txBox="1"/>
          <p:nvPr/>
        </p:nvSpPr>
        <p:spPr>
          <a:xfrm>
            <a:off x="6538399" y="5286269"/>
            <a:ext cx="4176549" cy="400110"/>
          </a:xfrm>
          <a:prstGeom prst="rect">
            <a:avLst/>
          </a:prstGeom>
          <a:noFill/>
        </p:spPr>
        <p:txBody>
          <a:bodyPr wrap="square" rtlCol="0">
            <a:spAutoFit/>
          </a:bodyPr>
          <a:lstStyle/>
          <a:p>
            <a:pPr algn="ctr"/>
            <a:r>
              <a:rPr kumimoji="1" lang="ja-JP" altLang="en-US" sz="2000">
                <a:latin typeface="Meiryo UI" panose="020B0604030504040204" pitchFamily="34" charset="-128"/>
                <a:ea typeface="Meiryo UI" panose="020B0604030504040204" pitchFamily="34" charset="-128"/>
              </a:rPr>
              <a:t>かい　　　　　けつ</a:t>
            </a:r>
            <a:endParaRPr kumimoji="1" lang="ja-JP" altLang="en-US" sz="2000" dirty="0">
              <a:latin typeface="Meiryo UI" panose="020B0604030504040204" pitchFamily="34" charset="-128"/>
              <a:ea typeface="Meiryo UI" panose="020B0604030504040204" pitchFamily="34" charset="-128"/>
            </a:endParaRPr>
          </a:p>
        </p:txBody>
      </p:sp>
      <p:sp>
        <p:nvSpPr>
          <p:cNvPr id="13" name="テキスト ボックス 12">
            <a:extLst>
              <a:ext uri="{FF2B5EF4-FFF2-40B4-BE49-F238E27FC236}">
                <a16:creationId xmlns:a16="http://schemas.microsoft.com/office/drawing/2014/main" id="{6F176656-5991-03FB-4FD3-BDAEC7337DA3}"/>
              </a:ext>
            </a:extLst>
          </p:cNvPr>
          <p:cNvSpPr txBox="1"/>
          <p:nvPr/>
        </p:nvSpPr>
        <p:spPr>
          <a:xfrm>
            <a:off x="6439193" y="6449532"/>
            <a:ext cx="1013956" cy="400110"/>
          </a:xfrm>
          <a:prstGeom prst="rect">
            <a:avLst/>
          </a:prstGeom>
          <a:noFill/>
        </p:spPr>
        <p:txBody>
          <a:bodyPr wrap="square" rtlCol="0">
            <a:spAutoFit/>
          </a:bodyPr>
          <a:lstStyle/>
          <a:p>
            <a:pPr algn="ctr"/>
            <a:r>
              <a:rPr kumimoji="1" lang="ja-JP" altLang="en-US" sz="2000">
                <a:latin typeface="Meiryo UI" panose="020B0604030504040204" pitchFamily="34" charset="-128"/>
                <a:ea typeface="Meiryo UI" panose="020B0604030504040204" pitchFamily="34" charset="-128"/>
              </a:rPr>
              <a:t>く</a:t>
            </a:r>
            <a:endParaRPr kumimoji="1" lang="ja-JP" altLang="en-US" sz="20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155926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p:cNvSpPr txBox="1"/>
          <p:nvPr/>
        </p:nvSpPr>
        <p:spPr>
          <a:xfrm>
            <a:off x="1869225" y="4273736"/>
            <a:ext cx="14549546" cy="746102"/>
          </a:xfrm>
          <a:prstGeom prst="rect">
            <a:avLst/>
          </a:prstGeom>
        </p:spPr>
        <p:txBody>
          <a:bodyPr lIns="0" tIns="0" rIns="0" bIns="0" rtlCol="0" anchor="t">
            <a:spAutoFit/>
          </a:bodyPr>
          <a:lstStyle/>
          <a:p>
            <a:pPr marL="0" lvl="0" indent="0" algn="ctr">
              <a:lnSpc>
                <a:spcPts val="5040"/>
              </a:lnSpc>
              <a:spcBef>
                <a:spcPct val="0"/>
              </a:spcBef>
            </a:pPr>
            <a:r>
              <a:rPr lang="ja-JP" altLang="en-US" sz="7200" spc="540" dirty="0">
                <a:solidFill>
                  <a:srgbClr val="247233"/>
                </a:solidFill>
                <a:latin typeface="UD デジタル 教科書体 NP-B" panose="02020700000000000000" pitchFamily="18" charset="-128"/>
                <a:ea typeface="UD デジタル 教科書体 NP-B" panose="02020700000000000000" pitchFamily="18" charset="-128"/>
              </a:rPr>
              <a:t>地球にやさしい発電技術</a:t>
            </a:r>
            <a:endParaRPr lang="en-US" altLang="ja-JP" sz="7200" spc="54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7" name="TextBox 7"/>
          <p:cNvSpPr txBox="1"/>
          <p:nvPr/>
        </p:nvSpPr>
        <p:spPr>
          <a:xfrm>
            <a:off x="1302026" y="200025"/>
            <a:ext cx="5398296" cy="2844800"/>
          </a:xfrm>
          <a:prstGeom prst="rect">
            <a:avLst/>
          </a:prstGeom>
        </p:spPr>
        <p:txBody>
          <a:bodyPr lIns="0" tIns="0" rIns="0" bIns="0" rtlCol="0" anchor="t">
            <a:spAutoFit/>
          </a:bodyPr>
          <a:lstStyle/>
          <a:p>
            <a:pPr marL="0" lvl="0" indent="0" algn="l">
              <a:lnSpc>
                <a:spcPts val="22000"/>
              </a:lnSpc>
              <a:spcBef>
                <a:spcPct val="0"/>
              </a:spcBef>
            </a:pPr>
            <a:r>
              <a:rPr lang="en-US" sz="20000" u="none" spc="1000">
                <a:solidFill>
                  <a:srgbClr val="247233"/>
                </a:solidFill>
                <a:latin typeface="UD デジタル 教科書体 NP-B" panose="02020700000000000000" pitchFamily="18" charset="-128"/>
                <a:ea typeface="UD デジタル 教科書体 NP-B" panose="02020700000000000000" pitchFamily="18" charset="-128"/>
              </a:rPr>
              <a:t>02</a:t>
            </a:r>
          </a:p>
        </p:txBody>
      </p:sp>
      <p:sp>
        <p:nvSpPr>
          <p:cNvPr id="8" name="Freeform 8"/>
          <p:cNvSpPr/>
          <p:nvPr/>
        </p:nvSpPr>
        <p:spPr>
          <a:xfrm>
            <a:off x="7546617" y="5988079"/>
            <a:ext cx="4295015" cy="4911139"/>
          </a:xfrm>
          <a:custGeom>
            <a:avLst/>
            <a:gdLst/>
            <a:ahLst/>
            <a:cxnLst/>
            <a:rect l="l" t="t" r="r" b="b"/>
            <a:pathLst>
              <a:path w="4295015" h="4911139">
                <a:moveTo>
                  <a:pt x="0" y="0"/>
                </a:moveTo>
                <a:lnTo>
                  <a:pt x="4295015" y="0"/>
                </a:lnTo>
                <a:lnTo>
                  <a:pt x="4295015" y="4911139"/>
                </a:lnTo>
                <a:lnTo>
                  <a:pt x="0" y="491113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p>
        </p:txBody>
      </p:sp>
      <p:sp>
        <p:nvSpPr>
          <p:cNvPr id="5" name="スライド番号プレースホルダー 63">
            <a:extLst>
              <a:ext uri="{FF2B5EF4-FFF2-40B4-BE49-F238E27FC236}">
                <a16:creationId xmlns:a16="http://schemas.microsoft.com/office/drawing/2014/main" id="{D0A2E61C-C3F8-8D56-79B6-96837659A89D}"/>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16</a:t>
            </a:fld>
            <a:endParaRPr lang="en-US" sz="2000" dirty="0">
              <a:latin typeface="UD Digi Kyokasho NK-B" panose="02020700000000000000" pitchFamily="18" charset="-128"/>
              <a:ea typeface="UD Digi Kyokasho NK-B" panose="02020700000000000000" pitchFamily="18" charset="-128"/>
            </a:endParaRPr>
          </a:p>
        </p:txBody>
      </p:sp>
      <p:sp>
        <p:nvSpPr>
          <p:cNvPr id="2" name="テキスト ボックス 1">
            <a:extLst>
              <a:ext uri="{FF2B5EF4-FFF2-40B4-BE49-F238E27FC236}">
                <a16:creationId xmlns:a16="http://schemas.microsoft.com/office/drawing/2014/main" id="{1E139798-FBDA-1D0B-5DDE-B0FA16EAF0B0}"/>
              </a:ext>
            </a:extLst>
          </p:cNvPr>
          <p:cNvSpPr txBox="1"/>
          <p:nvPr/>
        </p:nvSpPr>
        <p:spPr>
          <a:xfrm>
            <a:off x="10668000" y="3480393"/>
            <a:ext cx="3886200" cy="400110"/>
          </a:xfrm>
          <a:prstGeom prst="rect">
            <a:avLst/>
          </a:prstGeom>
          <a:noFill/>
        </p:spPr>
        <p:txBody>
          <a:bodyPr wrap="square" rtlCol="0">
            <a:spAutoFit/>
          </a:bodyPr>
          <a:lstStyle/>
          <a:p>
            <a:pPr algn="ctr"/>
            <a:r>
              <a:rPr kumimoji="1" lang="ja-JP" altLang="en-US" sz="2000">
                <a:latin typeface="Meiryo UI" panose="020B0604030504040204" pitchFamily="34" charset="-128"/>
                <a:ea typeface="Meiryo UI" panose="020B0604030504040204" pitchFamily="34" charset="-128"/>
              </a:rPr>
              <a:t>はつ　　　でん　　　　ぎ　　　じゅつ</a:t>
            </a:r>
            <a:endParaRPr kumimoji="1" lang="ja-JP" altLang="en-US" sz="2000" dirty="0">
              <a:latin typeface="Meiryo UI" panose="020B0604030504040204" pitchFamily="34" charset="-128"/>
              <a:ea typeface="Meiryo UI" panose="020B0604030504040204" pitchFamily="34"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BEDAC-E309-F9B9-5132-85CA57A79F21}"/>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7AF9A3B6-B996-051B-8BF2-95A77A14BC36}"/>
              </a:ext>
            </a:extLst>
          </p:cNvPr>
          <p:cNvSpPr/>
          <p:nvPr/>
        </p:nvSpPr>
        <p:spPr>
          <a:xfrm>
            <a:off x="16217"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44" name="スライド番号プレースホルダー 63">
            <a:extLst>
              <a:ext uri="{FF2B5EF4-FFF2-40B4-BE49-F238E27FC236}">
                <a16:creationId xmlns:a16="http://schemas.microsoft.com/office/drawing/2014/main" id="{FDF1C879-AE19-F4F2-B6E2-BB3FDF85CBC7}"/>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17</a:t>
            </a:fld>
            <a:endParaRPr lang="en-US" sz="2000" dirty="0">
              <a:latin typeface="UD Digi Kyokasho NK-B" panose="02020700000000000000" pitchFamily="18" charset="-128"/>
              <a:ea typeface="UD Digi Kyokasho NK-B" panose="02020700000000000000" pitchFamily="18" charset="-128"/>
            </a:endParaRPr>
          </a:p>
        </p:txBody>
      </p:sp>
      <p:pic>
        <p:nvPicPr>
          <p:cNvPr id="2" name="オンライン メディア 1" title="GREEN×EXPO 2027  教材❶01">
            <a:hlinkClick r:id="" action="ppaction://media"/>
            <a:extLst>
              <a:ext uri="{FF2B5EF4-FFF2-40B4-BE49-F238E27FC236}">
                <a16:creationId xmlns:a16="http://schemas.microsoft.com/office/drawing/2014/main" id="{05916992-CA11-1E1F-198F-13DEFED9585C}"/>
              </a:ext>
            </a:extLst>
          </p:cNvPr>
          <p:cNvPicPr>
            <a:picLocks noRot="1" noChangeAspect="1"/>
          </p:cNvPicPr>
          <p:nvPr>
            <a:videoFile r:link="rId1"/>
          </p:nvPr>
        </p:nvPicPr>
        <p:blipFill>
          <a:blip r:embed="rId3"/>
          <a:stretch>
            <a:fillRect/>
          </a:stretch>
        </p:blipFill>
        <p:spPr>
          <a:xfrm>
            <a:off x="157825" y="57150"/>
            <a:ext cx="18004779" cy="10172700"/>
          </a:xfrm>
          <a:prstGeom prst="rect">
            <a:avLst/>
          </a:prstGeom>
        </p:spPr>
      </p:pic>
      <p:pic>
        <p:nvPicPr>
          <p:cNvPr id="4" name="グラフィックス 2">
            <a:extLst>
              <a:ext uri="{FF2B5EF4-FFF2-40B4-BE49-F238E27FC236}">
                <a16:creationId xmlns:a16="http://schemas.microsoft.com/office/drawing/2014/main" id="{CD260C78-0780-01B3-2D74-70D2269DE0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7946" y="57150"/>
            <a:ext cx="18186397" cy="10229846"/>
          </a:xfrm>
          <a:prstGeom prst="rect">
            <a:avLst/>
          </a:prstGeom>
        </p:spPr>
      </p:pic>
      <p:sp>
        <p:nvSpPr>
          <p:cNvPr id="5" name="テキスト ボックス 4">
            <a:extLst>
              <a:ext uri="{FF2B5EF4-FFF2-40B4-BE49-F238E27FC236}">
                <a16:creationId xmlns:a16="http://schemas.microsoft.com/office/drawing/2014/main" id="{AC710B20-B70E-51D9-8428-39B1348F4319}"/>
              </a:ext>
            </a:extLst>
          </p:cNvPr>
          <p:cNvSpPr txBox="1"/>
          <p:nvPr/>
        </p:nvSpPr>
        <p:spPr>
          <a:xfrm>
            <a:off x="14739029" y="9485469"/>
            <a:ext cx="3423575" cy="369332"/>
          </a:xfrm>
          <a:prstGeom prst="rect">
            <a:avLst/>
          </a:prstGeom>
          <a:noFill/>
        </p:spPr>
        <p:txBody>
          <a:bodyPr wrap="square" rtlCol="0">
            <a:spAutoFit/>
          </a:bodyPr>
          <a:lstStyle/>
          <a:p>
            <a:r>
              <a:rPr kumimoji="1" lang="en-US" altLang="ja-JP"/>
              <a:t>https://youtu.be/VAVpGN3kIKM</a:t>
            </a:r>
            <a:endParaRPr kumimoji="1" lang="ja-JP" altLang="en-US" dirty="0"/>
          </a:p>
        </p:txBody>
      </p:sp>
      <p:sp>
        <p:nvSpPr>
          <p:cNvPr id="6" name="テキスト ボックス 5">
            <a:extLst>
              <a:ext uri="{FF2B5EF4-FFF2-40B4-BE49-F238E27FC236}">
                <a16:creationId xmlns:a16="http://schemas.microsoft.com/office/drawing/2014/main" id="{1E22D6F1-AFE9-65ED-161A-433CEB6925CF}"/>
              </a:ext>
            </a:extLst>
          </p:cNvPr>
          <p:cNvSpPr txBox="1"/>
          <p:nvPr/>
        </p:nvSpPr>
        <p:spPr>
          <a:xfrm>
            <a:off x="914400" y="8631612"/>
            <a:ext cx="10210800" cy="1015663"/>
          </a:xfrm>
          <a:prstGeom prst="rect">
            <a:avLst/>
          </a:prstGeom>
          <a:noFill/>
        </p:spPr>
        <p:txBody>
          <a:bodyPr wrap="square" rtlCol="0">
            <a:spAutoFit/>
          </a:bodyPr>
          <a:lstStyle/>
          <a:p>
            <a:r>
              <a:rPr lang="en-US" altLang="ja-JP" sz="6000" dirty="0">
                <a:hlinkClick r:id="rId6"/>
              </a:rPr>
              <a:t>https://youtu.be/VAVpGN3kIKM</a:t>
            </a:r>
            <a:endParaRPr kumimoji="1" lang="ja-JP" altLang="en-US" sz="6000" dirty="0"/>
          </a:p>
        </p:txBody>
      </p:sp>
    </p:spTree>
    <p:extLst>
      <p:ext uri="{BB962C8B-B14F-4D97-AF65-F5344CB8AC3E}">
        <p14:creationId xmlns:p14="http://schemas.microsoft.com/office/powerpoint/2010/main" val="860568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BEDAC-E309-F9B9-5132-85CA57A79F21}"/>
            </a:ext>
          </a:extLst>
        </p:cNvPr>
        <p:cNvGrpSpPr/>
        <p:nvPr/>
      </p:nvGrpSpPr>
      <p:grpSpPr>
        <a:xfrm>
          <a:off x="0" y="0"/>
          <a:ext cx="0" cy="0"/>
          <a:chOff x="0" y="0"/>
          <a:chExt cx="0" cy="0"/>
        </a:xfrm>
      </p:grpSpPr>
      <p:sp>
        <p:nvSpPr>
          <p:cNvPr id="44" name="スライド番号プレースホルダー 63">
            <a:extLst>
              <a:ext uri="{FF2B5EF4-FFF2-40B4-BE49-F238E27FC236}">
                <a16:creationId xmlns:a16="http://schemas.microsoft.com/office/drawing/2014/main" id="{FDF1C879-AE19-F4F2-B6E2-BB3FDF85CBC7}"/>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18</a:t>
            </a:fld>
            <a:endParaRPr lang="en-US" sz="2000" dirty="0">
              <a:latin typeface="UD Digi Kyokasho NK-B" panose="02020700000000000000" pitchFamily="18" charset="-128"/>
              <a:ea typeface="UD Digi Kyokasho NK-B" panose="02020700000000000000" pitchFamily="18" charset="-128"/>
            </a:endParaRPr>
          </a:p>
        </p:txBody>
      </p:sp>
      <p:pic>
        <p:nvPicPr>
          <p:cNvPr id="2" name="オンライン メディア 1" title="GREEN×EXPO 2027  教材❶01">
            <a:hlinkClick r:id="" action="ppaction://media"/>
            <a:extLst>
              <a:ext uri="{FF2B5EF4-FFF2-40B4-BE49-F238E27FC236}">
                <a16:creationId xmlns:a16="http://schemas.microsoft.com/office/drawing/2014/main" id="{05916992-CA11-1E1F-198F-13DEFED9585C}"/>
              </a:ext>
            </a:extLst>
          </p:cNvPr>
          <p:cNvPicPr>
            <a:picLocks noRot="1" noChangeAspect="1"/>
          </p:cNvPicPr>
          <p:nvPr>
            <a:videoFile r:link="rId1"/>
          </p:nvPr>
        </p:nvPicPr>
        <p:blipFill>
          <a:blip r:embed="rId3"/>
          <a:stretch>
            <a:fillRect/>
          </a:stretch>
        </p:blipFill>
        <p:spPr>
          <a:xfrm>
            <a:off x="157825" y="57150"/>
            <a:ext cx="18004779" cy="10172700"/>
          </a:xfrm>
          <a:prstGeom prst="rect">
            <a:avLst/>
          </a:prstGeom>
        </p:spPr>
      </p:pic>
      <p:sp>
        <p:nvSpPr>
          <p:cNvPr id="5" name="テキスト ボックス 4">
            <a:extLst>
              <a:ext uri="{FF2B5EF4-FFF2-40B4-BE49-F238E27FC236}">
                <a16:creationId xmlns:a16="http://schemas.microsoft.com/office/drawing/2014/main" id="{AC710B20-B70E-51D9-8428-39B1348F4319}"/>
              </a:ext>
            </a:extLst>
          </p:cNvPr>
          <p:cNvSpPr txBox="1"/>
          <p:nvPr/>
        </p:nvSpPr>
        <p:spPr>
          <a:xfrm>
            <a:off x="14739029" y="9485469"/>
            <a:ext cx="3423575" cy="369332"/>
          </a:xfrm>
          <a:prstGeom prst="rect">
            <a:avLst/>
          </a:prstGeom>
          <a:noFill/>
        </p:spPr>
        <p:txBody>
          <a:bodyPr wrap="square" rtlCol="0">
            <a:spAutoFit/>
          </a:bodyPr>
          <a:lstStyle/>
          <a:p>
            <a:r>
              <a:rPr kumimoji="1" lang="en-US" altLang="ja-JP"/>
              <a:t>https://youtu.be/VAVpGN3kIKM</a:t>
            </a:r>
            <a:endParaRPr kumimoji="1" lang="ja-JP" altLang="en-US" dirty="0"/>
          </a:p>
        </p:txBody>
      </p:sp>
    </p:spTree>
    <p:extLst>
      <p:ext uri="{BB962C8B-B14F-4D97-AF65-F5344CB8AC3E}">
        <p14:creationId xmlns:p14="http://schemas.microsoft.com/office/powerpoint/2010/main" val="54399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02</a:t>
            </a:r>
          </a:p>
        </p:txBody>
      </p:sp>
      <p:sp>
        <p:nvSpPr>
          <p:cNvPr id="18" name="TextBox 18"/>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地球にやさしい発電技術</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9" name="TextBox 13">
            <a:extLst>
              <a:ext uri="{FF2B5EF4-FFF2-40B4-BE49-F238E27FC236}">
                <a16:creationId xmlns:a16="http://schemas.microsoft.com/office/drawing/2014/main" id="{D4A19768-9528-3B74-00E5-42375FDAFB69}"/>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0" name="スライド番号プレースホルダー 63">
            <a:extLst>
              <a:ext uri="{FF2B5EF4-FFF2-40B4-BE49-F238E27FC236}">
                <a16:creationId xmlns:a16="http://schemas.microsoft.com/office/drawing/2014/main" id="{A2035FE3-46B0-F508-346C-997B922A41F3}"/>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19</a:t>
            </a:fld>
            <a:endParaRPr lang="en-US" sz="2000" dirty="0">
              <a:latin typeface="UD Digi Kyokasho NK-B" panose="02020700000000000000" pitchFamily="18" charset="-128"/>
              <a:ea typeface="UD Digi Kyokasho NK-B" panose="02020700000000000000" pitchFamily="18" charset="-128"/>
            </a:endParaRPr>
          </a:p>
        </p:txBody>
      </p:sp>
      <p:sp>
        <p:nvSpPr>
          <p:cNvPr id="2" name="TextBox 13">
            <a:extLst>
              <a:ext uri="{FF2B5EF4-FFF2-40B4-BE49-F238E27FC236}">
                <a16:creationId xmlns:a16="http://schemas.microsoft.com/office/drawing/2014/main" id="{92FAE95B-0DE9-8BE1-9130-75E667A1557F}"/>
              </a:ext>
            </a:extLst>
          </p:cNvPr>
          <p:cNvSpPr txBox="1"/>
          <p:nvPr/>
        </p:nvSpPr>
        <p:spPr>
          <a:xfrm>
            <a:off x="1066800" y="2522695"/>
            <a:ext cx="15087600" cy="949106"/>
          </a:xfrm>
          <a:prstGeom prst="rect">
            <a:avLst/>
          </a:prstGeom>
        </p:spPr>
        <p:txBody>
          <a:bodyPr wrap="square" lIns="0" tIns="0" rIns="0" bIns="0" rtlCol="0" anchor="t">
            <a:spAutoFit/>
          </a:bodyPr>
          <a:lstStyle/>
          <a:p>
            <a:pPr>
              <a:lnSpc>
                <a:spcPts val="7840"/>
              </a:lnSpc>
            </a:pPr>
            <a:r>
              <a:rPr lang="ja-JP" altLang="en-US" sz="5400" spc="300" dirty="0">
                <a:solidFill>
                  <a:srgbClr val="247233"/>
                </a:solidFill>
                <a:latin typeface="UD デジタル 教科書体 NP-B" panose="02020700000000000000" pitchFamily="18" charset="-128"/>
                <a:ea typeface="UD デジタル 教科書体 NP-B" panose="02020700000000000000" pitchFamily="18" charset="-128"/>
              </a:rPr>
              <a:t>今の主力の発電方法って？</a:t>
            </a:r>
          </a:p>
        </p:txBody>
      </p:sp>
      <p:sp>
        <p:nvSpPr>
          <p:cNvPr id="4" name="TextBox 13">
            <a:extLst>
              <a:ext uri="{FF2B5EF4-FFF2-40B4-BE49-F238E27FC236}">
                <a16:creationId xmlns:a16="http://schemas.microsoft.com/office/drawing/2014/main" id="{411404C0-554C-337A-B87C-BDD6C7899AD3}"/>
              </a:ext>
            </a:extLst>
          </p:cNvPr>
          <p:cNvSpPr txBox="1"/>
          <p:nvPr/>
        </p:nvSpPr>
        <p:spPr>
          <a:xfrm>
            <a:off x="2135724" y="3641167"/>
            <a:ext cx="10404914" cy="6860724"/>
          </a:xfrm>
          <a:prstGeom prst="rect">
            <a:avLst/>
          </a:prstGeom>
        </p:spPr>
        <p:txBody>
          <a:bodyPr wrap="square" lIns="0" tIns="0" rIns="0" bIns="0" rtlCol="0" anchor="t">
            <a:spAutoFit/>
          </a:bodyPr>
          <a:lstStyle/>
          <a:p>
            <a:pPr>
              <a:lnSpc>
                <a:spcPts val="784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日本のエネルギー供給は</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r>
              <a:rPr lang="ja-JP" altLang="en-US" sz="6600" spc="300" dirty="0">
                <a:solidFill>
                  <a:srgbClr val="247233"/>
                </a:solidFill>
                <a:latin typeface="UD デジタル 教科書体 NP-B" panose="02020700000000000000" pitchFamily="18" charset="-128"/>
                <a:ea typeface="UD デジタル 教科書体 NP-B" panose="02020700000000000000" pitchFamily="18" charset="-128"/>
              </a:rPr>
              <a:t>火力発電</a:t>
            </a: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が主流です。 </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2500"/>
              </a:lnSpc>
            </a:pPr>
            <a:endParaRPr lang="en-US" altLang="ja-JP" sz="8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2500"/>
              </a:lnSpc>
            </a:pPr>
            <a:endParaRPr lang="en-US" altLang="ja-JP" sz="8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250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しかし、発電するときに</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地球温暖化</a:t>
            </a:r>
            <a:r>
              <a:rPr lang="ja-JP" altLang="en-US" sz="4000" spc="300">
                <a:solidFill>
                  <a:srgbClr val="247233"/>
                </a:solidFill>
                <a:latin typeface="UD デジタル 教科書体 NP-B" panose="02020700000000000000" pitchFamily="18" charset="-128"/>
                <a:ea typeface="UD デジタル 教科書体 NP-B" panose="02020700000000000000" pitchFamily="18" charset="-128"/>
              </a:rPr>
              <a:t>の原因の一つと言われる</a:t>
            </a:r>
            <a:endPar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r>
              <a:rPr lang="ja-JP" altLang="en-US" sz="6600" spc="300" dirty="0">
                <a:solidFill>
                  <a:srgbClr val="247233"/>
                </a:solidFill>
                <a:latin typeface="UD デジタル 教科書体 NP-B" panose="02020700000000000000" pitchFamily="18" charset="-128"/>
                <a:ea typeface="UD デジタル 教科書体 NP-B" panose="02020700000000000000" pitchFamily="18" charset="-128"/>
              </a:rPr>
              <a:t>二酸化炭素</a:t>
            </a: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を</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r>
              <a:rPr lang="ja-JP" altLang="en-US" sz="4000" spc="300">
                <a:solidFill>
                  <a:srgbClr val="247233"/>
                </a:solidFill>
                <a:latin typeface="UD デジタル 教科書体 NP-B" panose="02020700000000000000" pitchFamily="18" charset="-128"/>
                <a:ea typeface="UD デジタル 教科書体 NP-B" panose="02020700000000000000" pitchFamily="18" charset="-128"/>
              </a:rPr>
              <a:t>たくさん出しています</a:t>
            </a: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a:t>
            </a:r>
          </a:p>
          <a:p>
            <a:pPr>
              <a:lnSpc>
                <a:spcPts val="7840"/>
              </a:lnSpc>
            </a:pPr>
            <a:endPar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endParaRPr>
          </a:p>
        </p:txBody>
      </p:sp>
      <p:graphicFrame>
        <p:nvGraphicFramePr>
          <p:cNvPr id="11" name="グラフ 10">
            <a:extLst>
              <a:ext uri="{FF2B5EF4-FFF2-40B4-BE49-F238E27FC236}">
                <a16:creationId xmlns:a16="http://schemas.microsoft.com/office/drawing/2014/main" id="{AA596DD5-363A-D6F6-34FD-D1868084A427}"/>
              </a:ext>
            </a:extLst>
          </p:cNvPr>
          <p:cNvGraphicFramePr>
            <a:graphicFrameLocks/>
          </p:cNvGraphicFramePr>
          <p:nvPr>
            <p:extLst>
              <p:ext uri="{D42A27DB-BD31-4B8C-83A1-F6EECF244321}">
                <p14:modId xmlns:p14="http://schemas.microsoft.com/office/powerpoint/2010/main" val="235702686"/>
              </p:ext>
            </p:extLst>
          </p:nvPr>
        </p:nvGraphicFramePr>
        <p:xfrm>
          <a:off x="10912385" y="2340572"/>
          <a:ext cx="7162800" cy="6897035"/>
        </p:xfrm>
        <a:graphic>
          <a:graphicData uri="http://schemas.openxmlformats.org/drawingml/2006/chart">
            <c:chart xmlns:c="http://schemas.openxmlformats.org/drawingml/2006/chart" xmlns:r="http://schemas.openxmlformats.org/officeDocument/2006/relationships" r:id="rId2"/>
          </a:graphicData>
        </a:graphic>
      </p:graphicFrame>
      <p:sp>
        <p:nvSpPr>
          <p:cNvPr id="12" name="テキスト ボックス 11">
            <a:extLst>
              <a:ext uri="{FF2B5EF4-FFF2-40B4-BE49-F238E27FC236}">
                <a16:creationId xmlns:a16="http://schemas.microsoft.com/office/drawing/2014/main" id="{CB7B51D8-5B48-D2E3-443F-1C921EEEE058}"/>
              </a:ext>
            </a:extLst>
          </p:cNvPr>
          <p:cNvSpPr txBox="1"/>
          <p:nvPr/>
        </p:nvSpPr>
        <p:spPr>
          <a:xfrm>
            <a:off x="4191000" y="2256632"/>
            <a:ext cx="3886200"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はつ　　でん　　　ほう　　ほう</a:t>
            </a:r>
            <a:endParaRPr kumimoji="1" lang="ja-JP" altLang="en-US" dirty="0">
              <a:latin typeface="Meiryo UI" panose="020B0604030504040204" pitchFamily="34" charset="-128"/>
              <a:ea typeface="Meiryo UI" panose="020B0604030504040204" pitchFamily="34" charset="-128"/>
            </a:endParaRPr>
          </a:p>
        </p:txBody>
      </p:sp>
      <p:sp>
        <p:nvSpPr>
          <p:cNvPr id="13" name="テキスト ボックス 12">
            <a:extLst>
              <a:ext uri="{FF2B5EF4-FFF2-40B4-BE49-F238E27FC236}">
                <a16:creationId xmlns:a16="http://schemas.microsoft.com/office/drawing/2014/main" id="{28979FB4-DCDA-FC27-A649-A87A3A94AD9E}"/>
              </a:ext>
            </a:extLst>
          </p:cNvPr>
          <p:cNvSpPr txBox="1"/>
          <p:nvPr/>
        </p:nvSpPr>
        <p:spPr>
          <a:xfrm>
            <a:off x="3733800" y="4381756"/>
            <a:ext cx="1943100"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はつ　　　　でん</a:t>
            </a:r>
            <a:endParaRPr kumimoji="1" lang="ja-JP" altLang="en-US" sz="1600" dirty="0">
              <a:latin typeface="Meiryo UI" panose="020B0604030504040204" pitchFamily="34" charset="-128"/>
              <a:ea typeface="Meiryo UI" panose="020B0604030504040204" pitchFamily="34" charset="-128"/>
            </a:endParaRPr>
          </a:p>
        </p:txBody>
      </p:sp>
      <p:sp>
        <p:nvSpPr>
          <p:cNvPr id="14" name="テキスト ボックス 13">
            <a:extLst>
              <a:ext uri="{FF2B5EF4-FFF2-40B4-BE49-F238E27FC236}">
                <a16:creationId xmlns:a16="http://schemas.microsoft.com/office/drawing/2014/main" id="{F2F13B41-0BE9-1B19-E718-1204C7CA89E9}"/>
              </a:ext>
            </a:extLst>
          </p:cNvPr>
          <p:cNvSpPr txBox="1"/>
          <p:nvPr/>
        </p:nvSpPr>
        <p:spPr>
          <a:xfrm>
            <a:off x="6117167" y="3561781"/>
            <a:ext cx="1943100"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きょう　きゅう</a:t>
            </a:r>
            <a:endParaRPr kumimoji="1" lang="ja-JP" altLang="en-US" sz="1600" dirty="0">
              <a:latin typeface="Meiryo UI" panose="020B0604030504040204" pitchFamily="34" charset="-128"/>
              <a:ea typeface="Meiryo UI" panose="020B0604030504040204" pitchFamily="34" charset="-128"/>
            </a:endParaRPr>
          </a:p>
        </p:txBody>
      </p:sp>
      <p:sp>
        <p:nvSpPr>
          <p:cNvPr id="15" name="テキスト ボックス 14">
            <a:extLst>
              <a:ext uri="{FF2B5EF4-FFF2-40B4-BE49-F238E27FC236}">
                <a16:creationId xmlns:a16="http://schemas.microsoft.com/office/drawing/2014/main" id="{42B78B20-5194-6E7D-C97E-984A24E81752}"/>
              </a:ext>
            </a:extLst>
          </p:cNvPr>
          <p:cNvSpPr txBox="1"/>
          <p:nvPr/>
        </p:nvSpPr>
        <p:spPr>
          <a:xfrm>
            <a:off x="5757038" y="4580324"/>
            <a:ext cx="1943100"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しゅ　りゅう</a:t>
            </a:r>
            <a:endParaRPr kumimoji="1" lang="ja-JP" altLang="en-US" sz="1600" dirty="0">
              <a:latin typeface="Meiryo UI" panose="020B0604030504040204" pitchFamily="34" charset="-128"/>
              <a:ea typeface="Meiryo UI" panose="020B0604030504040204" pitchFamily="34" charset="-128"/>
            </a:endParaRPr>
          </a:p>
        </p:txBody>
      </p:sp>
      <p:sp>
        <p:nvSpPr>
          <p:cNvPr id="16" name="テキスト ボックス 15">
            <a:extLst>
              <a:ext uri="{FF2B5EF4-FFF2-40B4-BE49-F238E27FC236}">
                <a16:creationId xmlns:a16="http://schemas.microsoft.com/office/drawing/2014/main" id="{51AEDD94-9035-C294-29F4-0E2DABE74764}"/>
              </a:ext>
            </a:extLst>
          </p:cNvPr>
          <p:cNvSpPr txBox="1"/>
          <p:nvPr/>
        </p:nvSpPr>
        <p:spPr>
          <a:xfrm>
            <a:off x="3857776" y="5747315"/>
            <a:ext cx="1943100"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はつ　でん</a:t>
            </a:r>
            <a:endParaRPr kumimoji="1" lang="ja-JP" altLang="en-US" sz="1600" dirty="0">
              <a:latin typeface="Meiryo UI" panose="020B0604030504040204" pitchFamily="34" charset="-128"/>
              <a:ea typeface="Meiryo UI" panose="020B0604030504040204" pitchFamily="34" charset="-128"/>
            </a:endParaRPr>
          </a:p>
        </p:txBody>
      </p:sp>
      <p:sp>
        <p:nvSpPr>
          <p:cNvPr id="19" name="テキスト ボックス 18">
            <a:extLst>
              <a:ext uri="{FF2B5EF4-FFF2-40B4-BE49-F238E27FC236}">
                <a16:creationId xmlns:a16="http://schemas.microsoft.com/office/drawing/2014/main" id="{93700E3A-E033-E9D7-5252-FA6B0102B38F}"/>
              </a:ext>
            </a:extLst>
          </p:cNvPr>
          <p:cNvSpPr txBox="1"/>
          <p:nvPr/>
        </p:nvSpPr>
        <p:spPr>
          <a:xfrm>
            <a:off x="2668800" y="6575752"/>
            <a:ext cx="2709038"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おん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だん　　か</a:t>
            </a:r>
            <a:endParaRPr kumimoji="1" lang="ja-JP" altLang="en-US" sz="1600" dirty="0">
              <a:latin typeface="Meiryo UI" panose="020B0604030504040204" pitchFamily="34" charset="-128"/>
              <a:ea typeface="Meiryo UI" panose="020B0604030504040204" pitchFamily="34" charset="-128"/>
            </a:endParaRPr>
          </a:p>
        </p:txBody>
      </p:sp>
      <p:sp>
        <p:nvSpPr>
          <p:cNvPr id="20" name="テキスト ボックス 19">
            <a:extLst>
              <a:ext uri="{FF2B5EF4-FFF2-40B4-BE49-F238E27FC236}">
                <a16:creationId xmlns:a16="http://schemas.microsoft.com/office/drawing/2014/main" id="{BEBC4952-5E95-5CD3-A3EC-4C9EE03418F1}"/>
              </a:ext>
            </a:extLst>
          </p:cNvPr>
          <p:cNvSpPr txBox="1"/>
          <p:nvPr/>
        </p:nvSpPr>
        <p:spPr>
          <a:xfrm>
            <a:off x="4959472" y="6575752"/>
            <a:ext cx="1943100"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げん　いん</a:t>
            </a:r>
            <a:endParaRPr kumimoji="1" lang="ja-JP" altLang="en-US" sz="1600" dirty="0">
              <a:latin typeface="Meiryo UI" panose="020B0604030504040204" pitchFamily="34" charset="-128"/>
              <a:ea typeface="Meiryo UI" panose="020B0604030504040204" pitchFamily="34" charset="-128"/>
            </a:endParaRPr>
          </a:p>
        </p:txBody>
      </p:sp>
      <p:sp>
        <p:nvSpPr>
          <p:cNvPr id="21" name="テキスト ボックス 20">
            <a:extLst>
              <a:ext uri="{FF2B5EF4-FFF2-40B4-BE49-F238E27FC236}">
                <a16:creationId xmlns:a16="http://schemas.microsoft.com/office/drawing/2014/main" id="{55586D0B-93BD-F99B-6883-9D85B74585B2}"/>
              </a:ext>
            </a:extLst>
          </p:cNvPr>
          <p:cNvSpPr txBox="1"/>
          <p:nvPr/>
        </p:nvSpPr>
        <p:spPr>
          <a:xfrm>
            <a:off x="2135720" y="7316341"/>
            <a:ext cx="4396979"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に　　　　　さん　　　　か　　　　　　たん　　　　　そ</a:t>
            </a:r>
            <a:endParaRPr kumimoji="1" lang="ja-JP" altLang="en-US" sz="1600" dirty="0">
              <a:latin typeface="Meiryo UI" panose="020B0604030504040204" pitchFamily="34" charset="-128"/>
              <a:ea typeface="Meiryo UI" panose="020B0604030504040204" pitchFamily="34"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12" name="TextBox 12"/>
          <p:cNvSpPr txBox="1"/>
          <p:nvPr/>
        </p:nvSpPr>
        <p:spPr>
          <a:xfrm>
            <a:off x="2590800" y="698025"/>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授業のねらい</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3" name="TextBox 13"/>
          <p:cNvSpPr txBox="1"/>
          <p:nvPr/>
        </p:nvSpPr>
        <p:spPr>
          <a:xfrm>
            <a:off x="1578453" y="2309300"/>
            <a:ext cx="15131090" cy="1133772"/>
          </a:xfrm>
          <a:prstGeom prst="rect">
            <a:avLst/>
          </a:prstGeom>
        </p:spPr>
        <p:txBody>
          <a:bodyPr wrap="square" lIns="0" tIns="0" rIns="0" bIns="0" rtlCol="0" anchor="t">
            <a:spAutoFit/>
          </a:bodyPr>
          <a:lstStyle/>
          <a:p>
            <a:pPr>
              <a:lnSpc>
                <a:spcPct val="150000"/>
              </a:lnSpc>
            </a:pPr>
            <a:r>
              <a:rPr lang="ja-JP" altLang="en-US" sz="5400" spc="1680" dirty="0">
                <a:solidFill>
                  <a:srgbClr val="247233"/>
                </a:solidFill>
                <a:latin typeface="UD デジタル 教科書体 NP-B" panose="02020700000000000000" pitchFamily="18" charset="-128"/>
                <a:ea typeface="UD デジタル 教科書体 NP-B" panose="02020700000000000000" pitchFamily="18" charset="-128"/>
              </a:rPr>
              <a:t>　　自然を活用した解決策</a:t>
            </a:r>
            <a:endPar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grpSp>
        <p:nvGrpSpPr>
          <p:cNvPr id="28" name="Group 6">
            <a:extLst>
              <a:ext uri="{FF2B5EF4-FFF2-40B4-BE49-F238E27FC236}">
                <a16:creationId xmlns:a16="http://schemas.microsoft.com/office/drawing/2014/main" id="{A6E3622B-491B-0ED2-C217-64DDAE4CAD9C}"/>
              </a:ext>
            </a:extLst>
          </p:cNvPr>
          <p:cNvGrpSpPr/>
          <p:nvPr/>
        </p:nvGrpSpPr>
        <p:grpSpPr>
          <a:xfrm>
            <a:off x="670554" y="0"/>
            <a:ext cx="1606891" cy="2232277"/>
            <a:chOff x="0" y="0"/>
            <a:chExt cx="736600" cy="1023277"/>
          </a:xfrm>
          <a:solidFill>
            <a:srgbClr val="68CBC0"/>
          </a:solidFill>
        </p:grpSpPr>
        <p:sp>
          <p:nvSpPr>
            <p:cNvPr id="29" name="Freeform 7">
              <a:extLst>
                <a:ext uri="{FF2B5EF4-FFF2-40B4-BE49-F238E27FC236}">
                  <a16:creationId xmlns:a16="http://schemas.microsoft.com/office/drawing/2014/main" id="{A57F048B-8C2E-42A7-FBBB-7A3A33912764}"/>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30" name="TextBox 8">
              <a:extLst>
                <a:ext uri="{FF2B5EF4-FFF2-40B4-BE49-F238E27FC236}">
                  <a16:creationId xmlns:a16="http://schemas.microsoft.com/office/drawing/2014/main" id="{FCAA7359-1A77-2317-A4C1-403FE6D525AC}"/>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pic>
        <p:nvPicPr>
          <p:cNvPr id="32" name="グラフィックス 31" descr="スター">
            <a:extLst>
              <a:ext uri="{FF2B5EF4-FFF2-40B4-BE49-F238E27FC236}">
                <a16:creationId xmlns:a16="http://schemas.microsoft.com/office/drawing/2014/main" id="{FE3E12F6-D843-CEFE-F891-294A05156C6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799" y="552292"/>
            <a:ext cx="914400" cy="914400"/>
          </a:xfrm>
          <a:prstGeom prst="rect">
            <a:avLst/>
          </a:prstGeom>
        </p:spPr>
      </p:pic>
      <p:sp>
        <p:nvSpPr>
          <p:cNvPr id="34" name="スライド番号プレースホルダー 63">
            <a:extLst>
              <a:ext uri="{FF2B5EF4-FFF2-40B4-BE49-F238E27FC236}">
                <a16:creationId xmlns:a16="http://schemas.microsoft.com/office/drawing/2014/main" id="{9A9F82DA-D452-A10D-9A93-1FBF4CF55DF1}"/>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a:t>
            </a:fld>
            <a:endParaRPr lang="en-US" sz="2000" dirty="0">
              <a:latin typeface="UD Digi Kyokasho NK-B" panose="02020700000000000000" pitchFamily="18" charset="-128"/>
              <a:ea typeface="UD Digi Kyokasho NK-B" panose="02020700000000000000" pitchFamily="18" charset="-128"/>
            </a:endParaRPr>
          </a:p>
        </p:txBody>
      </p:sp>
      <p:sp>
        <p:nvSpPr>
          <p:cNvPr id="4" name="テキスト ボックス 3">
            <a:extLst>
              <a:ext uri="{FF2B5EF4-FFF2-40B4-BE49-F238E27FC236}">
                <a16:creationId xmlns:a16="http://schemas.microsoft.com/office/drawing/2014/main" id="{0DB12F81-79D1-4463-7457-C853C6471699}"/>
              </a:ext>
            </a:extLst>
          </p:cNvPr>
          <p:cNvSpPr txBox="1"/>
          <p:nvPr/>
        </p:nvSpPr>
        <p:spPr>
          <a:xfrm>
            <a:off x="952498" y="3888939"/>
            <a:ext cx="16383000" cy="3971280"/>
          </a:xfrm>
          <a:prstGeom prst="rect">
            <a:avLst/>
          </a:prstGeom>
          <a:noFill/>
        </p:spPr>
        <p:txBody>
          <a:bodyPr wrap="square">
            <a:spAutoFit/>
          </a:bodyPr>
          <a:lstStyle/>
          <a:p>
            <a:pPr algn="ctr">
              <a:lnSpc>
                <a:spcPct val="150000"/>
              </a:lnSpc>
            </a:pPr>
            <a:r>
              <a:rPr lang="en-US" altLang="ja-JP" sz="8800" b="1" spc="-300" dirty="0">
                <a:solidFill>
                  <a:srgbClr val="247233"/>
                </a:solidFill>
                <a:latin typeface="UD デジタル 教科書体 NP-B" panose="02020700000000000000" pitchFamily="18" charset="-128"/>
                <a:ea typeface="UD デジタル 教科書体 NP-B" panose="02020700000000000000" pitchFamily="18" charset="-128"/>
              </a:rPr>
              <a:t>『Nature-based-Solutions』</a:t>
            </a:r>
          </a:p>
          <a:p>
            <a:pPr algn="ctr">
              <a:lnSpc>
                <a:spcPct val="150000"/>
              </a:lnSpc>
            </a:pPr>
            <a:r>
              <a:rPr lang="ja-JP" altLang="en-US" sz="8800" b="1" dirty="0">
                <a:solidFill>
                  <a:srgbClr val="247233"/>
                </a:solidFill>
                <a:latin typeface="UD デジタル 教科書体 NP-B" panose="02020700000000000000" pitchFamily="18" charset="-128"/>
                <a:ea typeface="UD デジタル 教科書体 NP-B" panose="02020700000000000000" pitchFamily="18" charset="-128"/>
              </a:rPr>
              <a:t>について自分の考えを持つ</a:t>
            </a:r>
            <a:endParaRPr lang="en-US" altLang="ja-JP" sz="8800" b="1"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6" name="吹き出し: 角を丸めた四角形 5">
            <a:extLst>
              <a:ext uri="{FF2B5EF4-FFF2-40B4-BE49-F238E27FC236}">
                <a16:creationId xmlns:a16="http://schemas.microsoft.com/office/drawing/2014/main" id="{3A84F8F6-C4D7-7D9D-5352-72FD1F116000}"/>
              </a:ext>
            </a:extLst>
          </p:cNvPr>
          <p:cNvSpPr/>
          <p:nvPr/>
        </p:nvSpPr>
        <p:spPr>
          <a:xfrm>
            <a:off x="8534400" y="7965884"/>
            <a:ext cx="8954228" cy="1623091"/>
          </a:xfrm>
          <a:prstGeom prst="wedgeRoundRectCallout">
            <a:avLst>
              <a:gd name="adj1" fmla="val 38563"/>
              <a:gd name="adj2" fmla="val -83737"/>
              <a:gd name="adj3" fmla="val 16667"/>
            </a:avLst>
          </a:prstGeom>
          <a:ln w="57150">
            <a:solidFill>
              <a:srgbClr val="247233"/>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3600" b="1" dirty="0">
                <a:solidFill>
                  <a:srgbClr val="247233"/>
                </a:solidFill>
                <a:latin typeface="UD デジタル 教科書体 NP-B" panose="02020700000000000000" pitchFamily="18" charset="-128"/>
                <a:ea typeface="UD デジタル 教科書体 NP-B" panose="02020700000000000000" pitchFamily="18" charset="-128"/>
              </a:rPr>
              <a:t>通称：</a:t>
            </a:r>
            <a:r>
              <a:rPr lang="en-US" altLang="ja-JP" sz="3600" b="1" dirty="0" err="1">
                <a:solidFill>
                  <a:srgbClr val="247233"/>
                </a:solidFill>
                <a:latin typeface="UD デジタル 教科書体 NP-B" panose="02020700000000000000" pitchFamily="18" charset="-128"/>
                <a:ea typeface="UD デジタル 教科書体 NP-B" panose="02020700000000000000" pitchFamily="18" charset="-128"/>
              </a:rPr>
              <a:t>NbS</a:t>
            </a:r>
            <a:r>
              <a:rPr lang="ja-JP" altLang="en-US" sz="3600" b="1" dirty="0">
                <a:solidFill>
                  <a:srgbClr val="247233"/>
                </a:solidFill>
                <a:latin typeface="UD デジタル 教科書体 NP-B" panose="02020700000000000000" pitchFamily="18" charset="-128"/>
                <a:ea typeface="UD デジタル 教科書体 NP-B" panose="02020700000000000000" pitchFamily="18" charset="-128"/>
              </a:rPr>
              <a:t>（エヌビーエス）</a:t>
            </a:r>
            <a:endParaRPr lang="en-US" altLang="ja-JP" sz="3600" b="1"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7" name="テキスト ボックス 6">
            <a:extLst>
              <a:ext uri="{FF2B5EF4-FFF2-40B4-BE49-F238E27FC236}">
                <a16:creationId xmlns:a16="http://schemas.microsoft.com/office/drawing/2014/main" id="{F7EDE0B3-B258-3794-1EFD-A6F16429C7F9}"/>
              </a:ext>
            </a:extLst>
          </p:cNvPr>
          <p:cNvSpPr txBox="1"/>
          <p:nvPr/>
        </p:nvSpPr>
        <p:spPr>
          <a:xfrm>
            <a:off x="3593006" y="3948576"/>
            <a:ext cx="11851909" cy="707886"/>
          </a:xfrm>
          <a:prstGeom prst="rect">
            <a:avLst/>
          </a:prstGeom>
          <a:noFill/>
        </p:spPr>
        <p:txBody>
          <a:bodyPr wrap="square">
            <a:spAutoFit/>
          </a:bodyPr>
          <a:lstStyle/>
          <a:p>
            <a:pPr algn="ctr"/>
            <a:r>
              <a:rPr lang="ja-JP" altLang="en-US" sz="4000" b="1" spc="600" dirty="0">
                <a:solidFill>
                  <a:srgbClr val="247233"/>
                </a:solidFill>
                <a:latin typeface="UD デジタル 教科書体 NP-B" panose="02020700000000000000" pitchFamily="18" charset="-128"/>
                <a:ea typeface="UD デジタル 教科書体 NP-B" panose="02020700000000000000" pitchFamily="18" charset="-128"/>
              </a:rPr>
              <a:t>ネイチャー・ベースド・ソリューションズ</a:t>
            </a:r>
            <a:endParaRPr lang="en-US" altLang="ja-JP" sz="4000" b="1" spc="600" dirty="0">
              <a:solidFill>
                <a:srgbClr val="247233"/>
              </a:solidFill>
              <a:latin typeface="UD デジタル 教科書体 NP-B" panose="02020700000000000000" pitchFamily="18" charset="-128"/>
              <a:ea typeface="UD デジタル 教科書体 NP-B" panose="02020700000000000000" pitchFamily="18"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02</a:t>
            </a:r>
          </a:p>
        </p:txBody>
      </p:sp>
      <p:sp>
        <p:nvSpPr>
          <p:cNvPr id="18" name="TextBox 18"/>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地球にやさしい発電技術</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9" name="TextBox 13">
            <a:extLst>
              <a:ext uri="{FF2B5EF4-FFF2-40B4-BE49-F238E27FC236}">
                <a16:creationId xmlns:a16="http://schemas.microsoft.com/office/drawing/2014/main" id="{D4A19768-9528-3B74-00E5-42375FDAFB69}"/>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0" name="スライド番号プレースホルダー 63">
            <a:extLst>
              <a:ext uri="{FF2B5EF4-FFF2-40B4-BE49-F238E27FC236}">
                <a16:creationId xmlns:a16="http://schemas.microsoft.com/office/drawing/2014/main" id="{A2035FE3-46B0-F508-346C-997B922A41F3}"/>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20</a:t>
            </a:fld>
            <a:endParaRPr lang="en-US" sz="2000" dirty="0">
              <a:latin typeface="UD Digi Kyokasho NK-B" panose="02020700000000000000" pitchFamily="18" charset="-128"/>
              <a:ea typeface="UD Digi Kyokasho NK-B" panose="02020700000000000000" pitchFamily="18" charset="-128"/>
            </a:endParaRPr>
          </a:p>
        </p:txBody>
      </p:sp>
      <p:sp>
        <p:nvSpPr>
          <p:cNvPr id="2" name="TextBox 13">
            <a:extLst>
              <a:ext uri="{FF2B5EF4-FFF2-40B4-BE49-F238E27FC236}">
                <a16:creationId xmlns:a16="http://schemas.microsoft.com/office/drawing/2014/main" id="{92FAE95B-0DE9-8BE1-9130-75E667A1557F}"/>
              </a:ext>
            </a:extLst>
          </p:cNvPr>
          <p:cNvSpPr txBox="1"/>
          <p:nvPr/>
        </p:nvSpPr>
        <p:spPr>
          <a:xfrm>
            <a:off x="812275" y="2845764"/>
            <a:ext cx="15087600" cy="1044901"/>
          </a:xfrm>
          <a:prstGeom prst="rect">
            <a:avLst/>
          </a:prstGeom>
        </p:spPr>
        <p:txBody>
          <a:bodyPr wrap="square" lIns="0" tIns="0" rIns="0" bIns="0" rtlCol="0" anchor="t">
            <a:spAutoFit/>
          </a:bodyPr>
          <a:lstStyle/>
          <a:p>
            <a:pPr>
              <a:lnSpc>
                <a:spcPts val="7840"/>
              </a:lnSpc>
            </a:pPr>
            <a:r>
              <a:rPr lang="ja-JP" altLang="en-US" sz="5400" spc="30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8000" b="1" spc="300" dirty="0">
                <a:solidFill>
                  <a:srgbClr val="247233"/>
                </a:solidFill>
                <a:latin typeface="UD デジタル 教科書体 NP-B" panose="02020700000000000000" pitchFamily="18" charset="-128"/>
                <a:ea typeface="UD デジタル 教科書体 NP-B" panose="02020700000000000000" pitchFamily="18" charset="-128"/>
              </a:rPr>
              <a:t>再生可能エネルギー」</a:t>
            </a:r>
            <a:endParaRPr lang="ja-JP" altLang="en-US" sz="5400" spc="30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TextBox 13">
            <a:extLst>
              <a:ext uri="{FF2B5EF4-FFF2-40B4-BE49-F238E27FC236}">
                <a16:creationId xmlns:a16="http://schemas.microsoft.com/office/drawing/2014/main" id="{411404C0-554C-337A-B87C-BDD6C7899AD3}"/>
              </a:ext>
            </a:extLst>
          </p:cNvPr>
          <p:cNvSpPr txBox="1"/>
          <p:nvPr/>
        </p:nvSpPr>
        <p:spPr>
          <a:xfrm>
            <a:off x="964518" y="3912832"/>
            <a:ext cx="13511059" cy="6835076"/>
          </a:xfrm>
          <a:prstGeom prst="rect">
            <a:avLst/>
          </a:prstGeom>
        </p:spPr>
        <p:txBody>
          <a:bodyPr wrap="square" lIns="0" tIns="0" rIns="0" bIns="0" rtlCol="0" anchor="t">
            <a:spAutoFit/>
          </a:bodyPr>
          <a:lstStyle/>
          <a:p>
            <a:pPr>
              <a:lnSpc>
                <a:spcPts val="7840"/>
              </a:lnSpc>
            </a:pPr>
            <a:r>
              <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4000" spc="300" dirty="0">
                <a:solidFill>
                  <a:srgbClr val="FF0000"/>
                </a:solidFill>
                <a:latin typeface="UD デジタル 教科書体 NP-B" panose="02020700000000000000" pitchFamily="18" charset="-128"/>
                <a:ea typeface="UD デジタル 教科書体 NP-B" panose="02020700000000000000" pitchFamily="18" charset="-128"/>
              </a:rPr>
              <a:t>資源がなくなることがないエネルギー</a:t>
            </a:r>
            <a:r>
              <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のこと</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例）太陽光発電</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　　風力発電</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　　水力発電</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　　地力発電</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　　バイオマス発電</a:t>
            </a:r>
            <a:endParaRPr lang="en-US" altLang="ja-JP" sz="8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2500"/>
              </a:lnSpc>
            </a:pPr>
            <a:endPar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endPar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endParaRPr>
          </a:p>
        </p:txBody>
      </p:sp>
      <p:pic>
        <p:nvPicPr>
          <p:cNvPr id="14" name="図 13">
            <a:extLst>
              <a:ext uri="{FF2B5EF4-FFF2-40B4-BE49-F238E27FC236}">
                <a16:creationId xmlns:a16="http://schemas.microsoft.com/office/drawing/2014/main" id="{6BA00C98-1158-DF55-B921-FD3D425DC7F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60671" y="5494527"/>
            <a:ext cx="5736129" cy="3824086"/>
          </a:xfrm>
          <a:prstGeom prst="rect">
            <a:avLst/>
          </a:prstGeom>
        </p:spPr>
      </p:pic>
      <p:pic>
        <p:nvPicPr>
          <p:cNvPr id="16" name="図 15">
            <a:extLst>
              <a:ext uri="{FF2B5EF4-FFF2-40B4-BE49-F238E27FC236}">
                <a16:creationId xmlns:a16="http://schemas.microsoft.com/office/drawing/2014/main" id="{7C2008FA-612F-1C05-C7BC-397BC2E742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23341" y="5494526"/>
            <a:ext cx="5105873" cy="3824085"/>
          </a:xfrm>
          <a:prstGeom prst="rect">
            <a:avLst/>
          </a:prstGeom>
        </p:spPr>
      </p:pic>
      <p:sp>
        <p:nvSpPr>
          <p:cNvPr id="11" name="テキスト ボックス 10">
            <a:extLst>
              <a:ext uri="{FF2B5EF4-FFF2-40B4-BE49-F238E27FC236}">
                <a16:creationId xmlns:a16="http://schemas.microsoft.com/office/drawing/2014/main" id="{851199F3-B7DD-113C-73C5-1FB967253A81}"/>
              </a:ext>
            </a:extLst>
          </p:cNvPr>
          <p:cNvSpPr txBox="1"/>
          <p:nvPr/>
        </p:nvSpPr>
        <p:spPr>
          <a:xfrm>
            <a:off x="1371600" y="2365246"/>
            <a:ext cx="4396979" cy="400110"/>
          </a:xfrm>
          <a:prstGeom prst="rect">
            <a:avLst/>
          </a:prstGeom>
          <a:noFill/>
        </p:spPr>
        <p:txBody>
          <a:bodyPr wrap="square" rtlCol="0">
            <a:spAutoFit/>
          </a:bodyPr>
          <a:lstStyle/>
          <a:p>
            <a:pPr algn="ctr"/>
            <a:r>
              <a:rPr kumimoji="1" lang="ja-JP" altLang="en-US" sz="2000">
                <a:latin typeface="Meiryo UI" panose="020B0604030504040204" pitchFamily="34" charset="-128"/>
                <a:ea typeface="Meiryo UI" panose="020B0604030504040204" pitchFamily="34" charset="-128"/>
              </a:rPr>
              <a:t>さい　　　　せい　　　　　か　　　　のう　</a:t>
            </a:r>
            <a:endParaRPr kumimoji="1" lang="ja-JP" altLang="en-US" sz="2000" dirty="0">
              <a:latin typeface="Meiryo UI" panose="020B0604030504040204" pitchFamily="34" charset="-128"/>
              <a:ea typeface="Meiryo UI" panose="020B0604030504040204" pitchFamily="34" charset="-128"/>
            </a:endParaRPr>
          </a:p>
        </p:txBody>
      </p:sp>
      <p:sp>
        <p:nvSpPr>
          <p:cNvPr id="12" name="テキスト ボックス 11">
            <a:extLst>
              <a:ext uri="{FF2B5EF4-FFF2-40B4-BE49-F238E27FC236}">
                <a16:creationId xmlns:a16="http://schemas.microsoft.com/office/drawing/2014/main" id="{9EB892E2-85D1-1854-057F-C864A13E91FB}"/>
              </a:ext>
            </a:extLst>
          </p:cNvPr>
          <p:cNvSpPr txBox="1"/>
          <p:nvPr/>
        </p:nvSpPr>
        <p:spPr>
          <a:xfrm>
            <a:off x="1164174" y="3890665"/>
            <a:ext cx="1943100"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し　　げん</a:t>
            </a:r>
            <a:endParaRPr kumimoji="1" lang="ja-JP" altLang="en-US" sz="1600" dirty="0">
              <a:latin typeface="Meiryo UI" panose="020B0604030504040204" pitchFamily="34" charset="-128"/>
              <a:ea typeface="Meiryo UI" panose="020B0604030504040204" pitchFamily="34" charset="-128"/>
            </a:endParaRPr>
          </a:p>
        </p:txBody>
      </p:sp>
      <p:sp>
        <p:nvSpPr>
          <p:cNvPr id="13" name="テキスト ボックス 12">
            <a:extLst>
              <a:ext uri="{FF2B5EF4-FFF2-40B4-BE49-F238E27FC236}">
                <a16:creationId xmlns:a16="http://schemas.microsoft.com/office/drawing/2014/main" id="{2ED02391-DCCF-8D21-7EB5-0B5D8E73528C}"/>
              </a:ext>
            </a:extLst>
          </p:cNvPr>
          <p:cNvSpPr txBox="1"/>
          <p:nvPr/>
        </p:nvSpPr>
        <p:spPr>
          <a:xfrm>
            <a:off x="3276600" y="4843277"/>
            <a:ext cx="1943100"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はつ　でん</a:t>
            </a:r>
            <a:endParaRPr kumimoji="1" lang="ja-JP" altLang="en-US" sz="1600" dirty="0">
              <a:latin typeface="Meiryo UI" panose="020B0604030504040204" pitchFamily="34" charset="-128"/>
              <a:ea typeface="Meiryo UI" panose="020B0604030504040204" pitchFamily="34" charset="-128"/>
            </a:endParaRPr>
          </a:p>
        </p:txBody>
      </p:sp>
      <p:sp>
        <p:nvSpPr>
          <p:cNvPr id="15" name="テキスト ボックス 14">
            <a:extLst>
              <a:ext uri="{FF2B5EF4-FFF2-40B4-BE49-F238E27FC236}">
                <a16:creationId xmlns:a16="http://schemas.microsoft.com/office/drawing/2014/main" id="{7E44270C-EF01-9A3E-686A-D417C8D58E97}"/>
              </a:ext>
            </a:extLst>
          </p:cNvPr>
          <p:cNvSpPr txBox="1"/>
          <p:nvPr/>
        </p:nvSpPr>
        <p:spPr>
          <a:xfrm>
            <a:off x="2973269" y="5773722"/>
            <a:ext cx="1357711"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はつ　でん</a:t>
            </a:r>
            <a:endParaRPr kumimoji="1" lang="ja-JP" altLang="en-US" sz="1600" dirty="0">
              <a:latin typeface="Meiryo UI" panose="020B0604030504040204" pitchFamily="34" charset="-128"/>
              <a:ea typeface="Meiryo UI" panose="020B0604030504040204" pitchFamily="34" charset="-128"/>
            </a:endParaRPr>
          </a:p>
        </p:txBody>
      </p:sp>
      <p:sp>
        <p:nvSpPr>
          <p:cNvPr id="19" name="テキスト ボックス 18">
            <a:extLst>
              <a:ext uri="{FF2B5EF4-FFF2-40B4-BE49-F238E27FC236}">
                <a16:creationId xmlns:a16="http://schemas.microsoft.com/office/drawing/2014/main" id="{2ACBE646-2B4A-AC8E-D87C-0C2514D13DF0}"/>
              </a:ext>
            </a:extLst>
          </p:cNvPr>
          <p:cNvSpPr txBox="1"/>
          <p:nvPr/>
        </p:nvSpPr>
        <p:spPr>
          <a:xfrm>
            <a:off x="2973269" y="6704167"/>
            <a:ext cx="1357711"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はつ　でん</a:t>
            </a:r>
            <a:endParaRPr kumimoji="1" lang="ja-JP" altLang="en-US" sz="1600" dirty="0">
              <a:latin typeface="Meiryo UI" panose="020B0604030504040204" pitchFamily="34" charset="-128"/>
              <a:ea typeface="Meiryo UI" panose="020B0604030504040204" pitchFamily="34" charset="-128"/>
            </a:endParaRPr>
          </a:p>
        </p:txBody>
      </p:sp>
      <p:sp>
        <p:nvSpPr>
          <p:cNvPr id="20" name="テキスト ボックス 19">
            <a:extLst>
              <a:ext uri="{FF2B5EF4-FFF2-40B4-BE49-F238E27FC236}">
                <a16:creationId xmlns:a16="http://schemas.microsoft.com/office/drawing/2014/main" id="{8FE5B0CA-E1F7-12C7-EC32-D6F123BF9B08}"/>
              </a:ext>
            </a:extLst>
          </p:cNvPr>
          <p:cNvSpPr txBox="1"/>
          <p:nvPr/>
        </p:nvSpPr>
        <p:spPr>
          <a:xfrm>
            <a:off x="2973269" y="7565138"/>
            <a:ext cx="1357711"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はつ　でん</a:t>
            </a:r>
            <a:endParaRPr kumimoji="1" lang="ja-JP" altLang="en-US" sz="1600" dirty="0">
              <a:latin typeface="Meiryo UI" panose="020B0604030504040204" pitchFamily="34" charset="-128"/>
              <a:ea typeface="Meiryo UI" panose="020B0604030504040204" pitchFamily="34" charset="-128"/>
            </a:endParaRPr>
          </a:p>
        </p:txBody>
      </p:sp>
      <p:sp>
        <p:nvSpPr>
          <p:cNvPr id="21" name="テキスト ボックス 20">
            <a:extLst>
              <a:ext uri="{FF2B5EF4-FFF2-40B4-BE49-F238E27FC236}">
                <a16:creationId xmlns:a16="http://schemas.microsoft.com/office/drawing/2014/main" id="{D5F1A6FF-1EC0-80BE-D402-0045B323EFC3}"/>
              </a:ext>
            </a:extLst>
          </p:cNvPr>
          <p:cNvSpPr txBox="1"/>
          <p:nvPr/>
        </p:nvSpPr>
        <p:spPr>
          <a:xfrm>
            <a:off x="4632326" y="8496300"/>
            <a:ext cx="1357711"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はつ　でん</a:t>
            </a:r>
            <a:endParaRPr kumimoji="1" lang="ja-JP" altLang="en-US" sz="16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9374151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C0667-1127-807A-1D59-BC9EC8866BFD}"/>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0DBB79B4-8DDF-0493-9C7E-FA12D2695D20}"/>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CAFA4F40-FAC7-1507-8FD5-828CA3C619CA}"/>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29678EB5-76F5-B68B-01E0-838C0ECEE89A}"/>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4C701AED-2B3A-CB45-84A8-49A5FB629090}"/>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3D89119B-D114-D8F5-37FB-A5FF704580AA}"/>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4F2E6C65-82F4-422C-3AFA-811E1FF57F55}"/>
              </a:ext>
            </a:extLst>
          </p:cNvPr>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02</a:t>
            </a:r>
          </a:p>
        </p:txBody>
      </p:sp>
      <p:sp>
        <p:nvSpPr>
          <p:cNvPr id="18" name="TextBox 18">
            <a:extLst>
              <a:ext uri="{FF2B5EF4-FFF2-40B4-BE49-F238E27FC236}">
                <a16:creationId xmlns:a16="http://schemas.microsoft.com/office/drawing/2014/main" id="{DF5D3027-832B-0F0C-7961-2C03C82E77AF}"/>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地球にやさしい発電技術</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9" name="TextBox 13">
            <a:extLst>
              <a:ext uri="{FF2B5EF4-FFF2-40B4-BE49-F238E27FC236}">
                <a16:creationId xmlns:a16="http://schemas.microsoft.com/office/drawing/2014/main" id="{ADB493B3-0DE7-A0CF-1253-932972C334AC}"/>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0" name="スライド番号プレースホルダー 63">
            <a:extLst>
              <a:ext uri="{FF2B5EF4-FFF2-40B4-BE49-F238E27FC236}">
                <a16:creationId xmlns:a16="http://schemas.microsoft.com/office/drawing/2014/main" id="{92060985-AF72-BFB4-3248-94EF649DEB27}"/>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21</a:t>
            </a:fld>
            <a:endParaRPr lang="en-US" sz="2000" dirty="0">
              <a:latin typeface="UD Digi Kyokasho NK-B" panose="02020700000000000000" pitchFamily="18" charset="-128"/>
              <a:ea typeface="UD Digi Kyokasho NK-B" panose="02020700000000000000" pitchFamily="18" charset="-128"/>
            </a:endParaRPr>
          </a:p>
        </p:txBody>
      </p:sp>
      <p:sp>
        <p:nvSpPr>
          <p:cNvPr id="2" name="TextBox 13">
            <a:extLst>
              <a:ext uri="{FF2B5EF4-FFF2-40B4-BE49-F238E27FC236}">
                <a16:creationId xmlns:a16="http://schemas.microsoft.com/office/drawing/2014/main" id="{148C7362-56C1-78D3-8CDF-98AC36F7111E}"/>
              </a:ext>
            </a:extLst>
          </p:cNvPr>
          <p:cNvSpPr txBox="1"/>
          <p:nvPr/>
        </p:nvSpPr>
        <p:spPr>
          <a:xfrm>
            <a:off x="1676400" y="2893478"/>
            <a:ext cx="16149830" cy="4772845"/>
          </a:xfrm>
          <a:prstGeom prst="rect">
            <a:avLst/>
          </a:prstGeom>
        </p:spPr>
        <p:txBody>
          <a:bodyPr wrap="square" lIns="0" tIns="0" rIns="0" bIns="0" rtlCol="0" anchor="t">
            <a:spAutoFit/>
          </a:bodyPr>
          <a:lstStyle/>
          <a:p>
            <a:pPr>
              <a:lnSpc>
                <a:spcPct val="150000"/>
              </a:lnSpc>
            </a:pPr>
            <a:r>
              <a:rPr lang="ja-JP" altLang="en-US" sz="5400" spc="300" dirty="0">
                <a:solidFill>
                  <a:srgbClr val="247233"/>
                </a:solidFill>
                <a:latin typeface="UD デジタル 教科書体 NP-B" panose="02020700000000000000" pitchFamily="18" charset="-128"/>
                <a:ea typeface="UD デジタル 教科書体 NP-B" panose="02020700000000000000" pitchFamily="18" charset="-128"/>
              </a:rPr>
              <a:t>実は、先ほど</a:t>
            </a:r>
            <a:r>
              <a:rPr lang="en-US" altLang="ja-JP" sz="5400" spc="300" dirty="0">
                <a:solidFill>
                  <a:srgbClr val="247233"/>
                </a:solidFill>
                <a:latin typeface="UD デジタル 教科書体 NP-B" panose="02020700000000000000" pitchFamily="18" charset="-128"/>
                <a:ea typeface="UD デジタル 教科書体 NP-B" panose="02020700000000000000" pitchFamily="18" charset="-128"/>
              </a:rPr>
              <a:t>VTR</a:t>
            </a:r>
            <a:r>
              <a:rPr lang="ja-JP" altLang="en-US" sz="5400" spc="300" dirty="0">
                <a:solidFill>
                  <a:srgbClr val="247233"/>
                </a:solidFill>
                <a:latin typeface="UD デジタル 教科書体 NP-B" panose="02020700000000000000" pitchFamily="18" charset="-128"/>
                <a:ea typeface="UD デジタル 教科書体 NP-B" panose="02020700000000000000" pitchFamily="18" charset="-128"/>
              </a:rPr>
              <a:t>にあった</a:t>
            </a:r>
            <a:endParaRPr lang="en-US" altLang="ja-JP" sz="54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8000" spc="300" dirty="0">
                <a:solidFill>
                  <a:srgbClr val="247233"/>
                </a:solidFill>
                <a:latin typeface="UD デジタル 教科書体 NP-B" panose="02020700000000000000" pitchFamily="18" charset="-128"/>
                <a:ea typeface="UD デジタル 教科書体 NP-B" panose="02020700000000000000" pitchFamily="18" charset="-128"/>
              </a:rPr>
              <a:t>ボタニカルライトも</a:t>
            </a:r>
            <a:endParaRPr lang="en-US" altLang="ja-JP" sz="8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8000" spc="30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8000" b="1" spc="300" dirty="0">
                <a:solidFill>
                  <a:srgbClr val="247233"/>
                </a:solidFill>
                <a:latin typeface="UD デジタル 教科書体 NP-B" panose="02020700000000000000" pitchFamily="18" charset="-128"/>
                <a:ea typeface="UD デジタル 教科書体 NP-B" panose="02020700000000000000" pitchFamily="18" charset="-128"/>
              </a:rPr>
              <a:t>再生可能エネルギー」</a:t>
            </a:r>
            <a:r>
              <a:rPr lang="ja-JP" altLang="en-US" sz="5400" spc="300" dirty="0">
                <a:solidFill>
                  <a:srgbClr val="247233"/>
                </a:solidFill>
                <a:latin typeface="UD デジタル 教科書体 NP-B" panose="02020700000000000000" pitchFamily="18" charset="-128"/>
                <a:ea typeface="UD デジタル 教科書体 NP-B" panose="02020700000000000000" pitchFamily="18" charset="-128"/>
              </a:rPr>
              <a:t>なのです</a:t>
            </a:r>
            <a:r>
              <a:rPr lang="en-US" altLang="ja-JP" sz="5400" spc="30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5400" spc="300" dirty="0">
                <a:solidFill>
                  <a:srgbClr val="247233"/>
                </a:solidFill>
                <a:latin typeface="UD デジタル 教科書体 NP-B" panose="02020700000000000000" pitchFamily="18" charset="-128"/>
                <a:ea typeface="UD デジタル 教科書体 NP-B" panose="02020700000000000000" pitchFamily="18" charset="-128"/>
              </a:rPr>
              <a:t>！</a:t>
            </a:r>
          </a:p>
        </p:txBody>
      </p:sp>
      <p:sp>
        <p:nvSpPr>
          <p:cNvPr id="4" name="TextBox 13">
            <a:extLst>
              <a:ext uri="{FF2B5EF4-FFF2-40B4-BE49-F238E27FC236}">
                <a16:creationId xmlns:a16="http://schemas.microsoft.com/office/drawing/2014/main" id="{89955E8B-5BD4-DA5D-7A0C-97327E07AFD6}"/>
              </a:ext>
            </a:extLst>
          </p:cNvPr>
          <p:cNvSpPr txBox="1"/>
          <p:nvPr/>
        </p:nvSpPr>
        <p:spPr>
          <a:xfrm>
            <a:off x="1828800" y="8327524"/>
            <a:ext cx="17084046" cy="897553"/>
          </a:xfrm>
          <a:prstGeom prst="rect">
            <a:avLst/>
          </a:prstGeom>
        </p:spPr>
        <p:txBody>
          <a:bodyPr wrap="square" lIns="0" tIns="0" rIns="0" bIns="0" rtlCol="0" anchor="t">
            <a:spAutoFit/>
          </a:bodyPr>
          <a:lstStyle/>
          <a:p>
            <a:pPr>
              <a:lnSpc>
                <a:spcPts val="784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再生可能エネルギー＝</a:t>
            </a:r>
            <a:r>
              <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資源がなくなることがないエネルギー</a:t>
            </a:r>
            <a:r>
              <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rPr>
              <a:t>』</a:t>
            </a:r>
          </a:p>
        </p:txBody>
      </p:sp>
      <p:sp>
        <p:nvSpPr>
          <p:cNvPr id="11" name="テキスト ボックス 10">
            <a:extLst>
              <a:ext uri="{FF2B5EF4-FFF2-40B4-BE49-F238E27FC236}">
                <a16:creationId xmlns:a16="http://schemas.microsoft.com/office/drawing/2014/main" id="{7898C459-4C8B-2D06-7A8D-0FC74D14918C}"/>
              </a:ext>
            </a:extLst>
          </p:cNvPr>
          <p:cNvSpPr txBox="1"/>
          <p:nvPr/>
        </p:nvSpPr>
        <p:spPr>
          <a:xfrm>
            <a:off x="2590800" y="6057900"/>
            <a:ext cx="4396979" cy="400110"/>
          </a:xfrm>
          <a:prstGeom prst="rect">
            <a:avLst/>
          </a:prstGeom>
          <a:noFill/>
        </p:spPr>
        <p:txBody>
          <a:bodyPr wrap="square" rtlCol="0">
            <a:spAutoFit/>
          </a:bodyPr>
          <a:lstStyle/>
          <a:p>
            <a:pPr algn="ctr"/>
            <a:r>
              <a:rPr kumimoji="1" lang="ja-JP" altLang="en-US" sz="2000">
                <a:latin typeface="Meiryo UI" panose="020B0604030504040204" pitchFamily="34" charset="-128"/>
                <a:ea typeface="Meiryo UI" panose="020B0604030504040204" pitchFamily="34" charset="-128"/>
              </a:rPr>
              <a:t>さい　　　　せい　　　　　か　　　　のう　</a:t>
            </a:r>
            <a:endParaRPr kumimoji="1" lang="ja-JP" altLang="en-US" sz="2000" dirty="0">
              <a:latin typeface="Meiryo UI" panose="020B0604030504040204" pitchFamily="34" charset="-128"/>
              <a:ea typeface="Meiryo UI" panose="020B0604030504040204" pitchFamily="34" charset="-128"/>
            </a:endParaRPr>
          </a:p>
        </p:txBody>
      </p:sp>
      <p:sp>
        <p:nvSpPr>
          <p:cNvPr id="12" name="テキスト ボックス 11">
            <a:extLst>
              <a:ext uri="{FF2B5EF4-FFF2-40B4-BE49-F238E27FC236}">
                <a16:creationId xmlns:a16="http://schemas.microsoft.com/office/drawing/2014/main" id="{BA237856-D0C4-167A-C293-2B07B1C40DFE}"/>
              </a:ext>
            </a:extLst>
          </p:cNvPr>
          <p:cNvSpPr txBox="1"/>
          <p:nvPr/>
        </p:nvSpPr>
        <p:spPr>
          <a:xfrm>
            <a:off x="1371600" y="8261304"/>
            <a:ext cx="2971001"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さい　せい　　か　のう　</a:t>
            </a:r>
            <a:endParaRPr kumimoji="1" lang="ja-JP" altLang="en-US" dirty="0">
              <a:latin typeface="Meiryo UI" panose="020B0604030504040204" pitchFamily="34" charset="-128"/>
              <a:ea typeface="Meiryo UI" panose="020B0604030504040204" pitchFamily="34" charset="-128"/>
            </a:endParaRPr>
          </a:p>
        </p:txBody>
      </p:sp>
      <p:sp>
        <p:nvSpPr>
          <p:cNvPr id="13" name="テキスト ボックス 12">
            <a:extLst>
              <a:ext uri="{FF2B5EF4-FFF2-40B4-BE49-F238E27FC236}">
                <a16:creationId xmlns:a16="http://schemas.microsoft.com/office/drawing/2014/main" id="{4E3F0325-5E7B-AEA2-7246-4E170D1DC14B}"/>
              </a:ext>
            </a:extLst>
          </p:cNvPr>
          <p:cNvSpPr txBox="1"/>
          <p:nvPr/>
        </p:nvSpPr>
        <p:spPr>
          <a:xfrm>
            <a:off x="7620000" y="8275291"/>
            <a:ext cx="1667136"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し　　げん　</a:t>
            </a:r>
            <a:endParaRPr kumimoji="1" lang="ja-JP" altLang="en-US"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9533271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p:cNvSpPr txBox="1"/>
          <p:nvPr/>
        </p:nvSpPr>
        <p:spPr>
          <a:xfrm>
            <a:off x="11020477" y="200025"/>
            <a:ext cx="5398296" cy="2844800"/>
          </a:xfrm>
          <a:prstGeom prst="rect">
            <a:avLst/>
          </a:prstGeom>
        </p:spPr>
        <p:txBody>
          <a:bodyPr lIns="0" tIns="0" rIns="0" bIns="0" rtlCol="0" anchor="t">
            <a:spAutoFit/>
          </a:bodyPr>
          <a:lstStyle/>
          <a:p>
            <a:pPr marL="0" lvl="0" indent="0" algn="r">
              <a:lnSpc>
                <a:spcPts val="22000"/>
              </a:lnSpc>
              <a:spcBef>
                <a:spcPct val="0"/>
              </a:spcBef>
            </a:pPr>
            <a:r>
              <a:rPr lang="en-US" sz="20000" u="none" spc="1000">
                <a:solidFill>
                  <a:srgbClr val="247233"/>
                </a:solidFill>
                <a:latin typeface="UD デジタル 教科書体 NP-B" panose="02020700000000000000" pitchFamily="18" charset="-128"/>
                <a:ea typeface="UD デジタル 教科書体 NP-B" panose="02020700000000000000" pitchFamily="18" charset="-128"/>
              </a:rPr>
              <a:t>03</a:t>
            </a:r>
          </a:p>
        </p:txBody>
      </p:sp>
      <p:sp>
        <p:nvSpPr>
          <p:cNvPr id="8" name="TextBox 8"/>
          <p:cNvSpPr txBox="1"/>
          <p:nvPr/>
        </p:nvSpPr>
        <p:spPr>
          <a:xfrm>
            <a:off x="3543300" y="4179510"/>
            <a:ext cx="12992733" cy="1387303"/>
          </a:xfrm>
          <a:prstGeom prst="rect">
            <a:avLst/>
          </a:prstGeom>
        </p:spPr>
        <p:txBody>
          <a:bodyPr wrap="square" lIns="0" tIns="0" rIns="0" bIns="0" rtlCol="0" anchor="t">
            <a:spAutoFit/>
          </a:bodyPr>
          <a:lstStyle/>
          <a:p>
            <a:pPr marL="0" lvl="0" indent="0" algn="ctr">
              <a:lnSpc>
                <a:spcPts val="5040"/>
              </a:lnSpc>
              <a:spcBef>
                <a:spcPct val="0"/>
              </a:spcBef>
            </a:pPr>
            <a:endParaRPr lang="en-US" altLang="ja-JP" sz="7200" spc="540" dirty="0">
              <a:solidFill>
                <a:srgbClr val="247233"/>
              </a:solidFill>
              <a:latin typeface="UD デジタル 教科書体 NP-B" panose="02020700000000000000" pitchFamily="18" charset="-128"/>
              <a:ea typeface="UD デジタル 教科書体 NP-B" panose="02020700000000000000" pitchFamily="18" charset="-128"/>
            </a:endParaRPr>
          </a:p>
          <a:p>
            <a:pPr marL="0" lvl="0" indent="0" algn="ctr">
              <a:lnSpc>
                <a:spcPts val="5040"/>
              </a:lnSpc>
              <a:spcBef>
                <a:spcPct val="0"/>
              </a:spcBef>
            </a:pPr>
            <a:r>
              <a:rPr lang="ja-JP" altLang="en-US" sz="7200" spc="540" dirty="0">
                <a:solidFill>
                  <a:srgbClr val="247233"/>
                </a:solidFill>
                <a:latin typeface="UD デジタル 教科書体 NP-B" panose="02020700000000000000" pitchFamily="18" charset="-128"/>
                <a:ea typeface="UD デジタル 教科書体 NP-B" panose="02020700000000000000" pitchFamily="18" charset="-128"/>
              </a:rPr>
              <a:t>３Ｄ空間で探索してみよう！</a:t>
            </a:r>
          </a:p>
        </p:txBody>
      </p:sp>
      <p:sp>
        <p:nvSpPr>
          <p:cNvPr id="10" name="Freeform 12">
            <a:extLst>
              <a:ext uri="{FF2B5EF4-FFF2-40B4-BE49-F238E27FC236}">
                <a16:creationId xmlns:a16="http://schemas.microsoft.com/office/drawing/2014/main" id="{A8EE2525-7BDD-A95B-2FBB-25AFCD24B45A}"/>
              </a:ext>
            </a:extLst>
          </p:cNvPr>
          <p:cNvSpPr/>
          <p:nvPr/>
        </p:nvSpPr>
        <p:spPr>
          <a:xfrm>
            <a:off x="1295400" y="5829300"/>
            <a:ext cx="4495800" cy="4694131"/>
          </a:xfrm>
          <a:custGeom>
            <a:avLst/>
            <a:gdLst/>
            <a:ahLst/>
            <a:cxnLst/>
            <a:rect l="l" t="t" r="r" b="b"/>
            <a:pathLst>
              <a:path w="1484712" h="1697695">
                <a:moveTo>
                  <a:pt x="0" y="0"/>
                </a:moveTo>
                <a:lnTo>
                  <a:pt x="1484712" y="0"/>
                </a:lnTo>
                <a:lnTo>
                  <a:pt x="1484712" y="1697695"/>
                </a:lnTo>
                <a:lnTo>
                  <a:pt x="0" y="169769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p>
        </p:txBody>
      </p:sp>
      <p:sp>
        <p:nvSpPr>
          <p:cNvPr id="5" name="スライド番号プレースホルダー 63">
            <a:extLst>
              <a:ext uri="{FF2B5EF4-FFF2-40B4-BE49-F238E27FC236}">
                <a16:creationId xmlns:a16="http://schemas.microsoft.com/office/drawing/2014/main" id="{49C7AB5E-FAD2-DF58-A207-CE45E211BE55}"/>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22</a:t>
            </a:fld>
            <a:endParaRPr lang="en-US" sz="2000" dirty="0">
              <a:latin typeface="UD Digi Kyokasho NK-B" panose="02020700000000000000" pitchFamily="18" charset="-128"/>
              <a:ea typeface="UD Digi Kyokasho NK-B" panose="02020700000000000000" pitchFamily="18" charset="-128"/>
            </a:endParaRPr>
          </a:p>
        </p:txBody>
      </p:sp>
      <p:sp>
        <p:nvSpPr>
          <p:cNvPr id="2" name="テキスト ボックス 1">
            <a:extLst>
              <a:ext uri="{FF2B5EF4-FFF2-40B4-BE49-F238E27FC236}">
                <a16:creationId xmlns:a16="http://schemas.microsoft.com/office/drawing/2014/main" id="{B8D83B4D-AA8E-F2E5-C5FC-CF66331E71BC}"/>
              </a:ext>
            </a:extLst>
          </p:cNvPr>
          <p:cNvSpPr txBox="1"/>
          <p:nvPr/>
        </p:nvSpPr>
        <p:spPr>
          <a:xfrm>
            <a:off x="8610600" y="4159553"/>
            <a:ext cx="1667136" cy="400110"/>
          </a:xfrm>
          <a:prstGeom prst="rect">
            <a:avLst/>
          </a:prstGeom>
          <a:noFill/>
        </p:spPr>
        <p:txBody>
          <a:bodyPr wrap="square" rtlCol="0">
            <a:spAutoFit/>
          </a:bodyPr>
          <a:lstStyle/>
          <a:p>
            <a:pPr algn="ctr"/>
            <a:r>
              <a:rPr kumimoji="1" lang="ja-JP" altLang="en-US" sz="2000">
                <a:latin typeface="Meiryo UI" panose="020B0604030504040204" pitchFamily="34" charset="-128"/>
                <a:ea typeface="Meiryo UI" panose="020B0604030504040204" pitchFamily="34" charset="-128"/>
              </a:rPr>
              <a:t>たん　　　さく　</a:t>
            </a:r>
            <a:endParaRPr kumimoji="1" lang="ja-JP" altLang="en-US" sz="2000" dirty="0">
              <a:latin typeface="Meiryo UI" panose="020B0604030504040204" pitchFamily="34" charset="-128"/>
              <a:ea typeface="Meiryo UI" panose="020B0604030504040204" pitchFamily="34" charset="-128"/>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3</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３</a:t>
            </a:r>
            <a:r>
              <a:rPr lang="en-US" altLang="ja-JP" sz="3600" spc="1080" dirty="0">
                <a:solidFill>
                  <a:srgbClr val="247233"/>
                </a:solidFill>
                <a:latin typeface="UD デジタル 教科書体 NP-B" panose="02020700000000000000" pitchFamily="18" charset="-128"/>
                <a:ea typeface="UD デジタル 教科書体 NP-B" panose="02020700000000000000" pitchFamily="18" charset="-128"/>
              </a:rPr>
              <a:t>D</a:t>
            </a: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空間で探検</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4" name="TextBox 13">
            <a:extLst>
              <a:ext uri="{FF2B5EF4-FFF2-40B4-BE49-F238E27FC236}">
                <a16:creationId xmlns:a16="http://schemas.microsoft.com/office/drawing/2014/main" id="{9F3DA985-F6E0-420F-D50C-3AAD9127D54E}"/>
              </a:ext>
            </a:extLst>
          </p:cNvPr>
          <p:cNvSpPr txBox="1"/>
          <p:nvPr/>
        </p:nvSpPr>
        <p:spPr>
          <a:xfrm>
            <a:off x="2624620" y="6306984"/>
            <a:ext cx="13038755" cy="1516313"/>
          </a:xfrm>
          <a:prstGeom prst="rect">
            <a:avLst/>
          </a:prstGeom>
        </p:spPr>
        <p:txBody>
          <a:bodyPr wrap="square" lIns="0" tIns="0" rIns="0" bIns="0" rtlCol="0" anchor="t">
            <a:spAutoFit/>
          </a:bodyPr>
          <a:lstStyle/>
          <a:p>
            <a:pPr algn="ctr">
              <a:lnSpc>
                <a:spcPts val="7840"/>
              </a:lnSpc>
            </a:pPr>
            <a:r>
              <a:rPr lang="ja-JP" altLang="en-US" sz="20800" spc="1680" dirty="0">
                <a:solidFill>
                  <a:srgbClr val="247233"/>
                </a:solidFill>
                <a:latin typeface="UD デジタル 教科書体 NP-B" panose="02020700000000000000" pitchFamily="18" charset="-128"/>
                <a:ea typeface="UD デジタル 教科書体 NP-B" panose="02020700000000000000" pitchFamily="18" charset="-128"/>
              </a:rPr>
              <a:t>３</a:t>
            </a:r>
            <a:r>
              <a:rPr lang="en-US" altLang="ja-JP" sz="20800" spc="1680" dirty="0">
                <a:solidFill>
                  <a:srgbClr val="247233"/>
                </a:solidFill>
                <a:latin typeface="UD デジタル 教科書体 NP-B" panose="02020700000000000000" pitchFamily="18" charset="-128"/>
                <a:ea typeface="UD デジタル 教科書体 NP-B" panose="02020700000000000000" pitchFamily="18" charset="-128"/>
              </a:rPr>
              <a:t>D</a:t>
            </a:r>
            <a:r>
              <a:rPr lang="ja-JP" altLang="en-US" sz="9600" spc="300">
                <a:solidFill>
                  <a:srgbClr val="247233"/>
                </a:solidFill>
                <a:latin typeface="UD デジタル 教科書体 NP-B" panose="02020700000000000000" pitchFamily="18" charset="-128"/>
                <a:ea typeface="UD デジタル 教科書体 NP-B" panose="02020700000000000000" pitchFamily="18" charset="-128"/>
              </a:rPr>
              <a:t>で</a:t>
            </a:r>
            <a:r>
              <a:rPr lang="en-US" altLang="ja-JP" sz="9600" spc="300" dirty="0">
                <a:solidFill>
                  <a:srgbClr val="247233"/>
                </a:solidFill>
                <a:latin typeface="UD デジタル 教科書体 NP-B" panose="02020700000000000000" pitchFamily="18" charset="-128"/>
                <a:ea typeface="UD デジタル 教科書体 NP-B" panose="02020700000000000000" pitchFamily="18" charset="-128"/>
              </a:rPr>
              <a:t> </a:t>
            </a:r>
            <a:r>
              <a:rPr lang="ja-JP" altLang="en-US" sz="20800" spc="1680">
                <a:solidFill>
                  <a:srgbClr val="247233"/>
                </a:solidFill>
                <a:latin typeface="UD デジタル 教科書体 NP-B" panose="02020700000000000000" pitchFamily="18" charset="-128"/>
                <a:ea typeface="UD デジタル 教科書体 NP-B" panose="02020700000000000000" pitchFamily="18" charset="-128"/>
              </a:rPr>
              <a:t>探検</a:t>
            </a:r>
            <a:endParaRPr lang="en-US" sz="208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9" name="TextBox 13">
            <a:extLst>
              <a:ext uri="{FF2B5EF4-FFF2-40B4-BE49-F238E27FC236}">
                <a16:creationId xmlns:a16="http://schemas.microsoft.com/office/drawing/2014/main" id="{8500FED8-0A08-37F4-F321-2A64D059C226}"/>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2" name="スライド番号プレースホルダー 63">
            <a:extLst>
              <a:ext uri="{FF2B5EF4-FFF2-40B4-BE49-F238E27FC236}">
                <a16:creationId xmlns:a16="http://schemas.microsoft.com/office/drawing/2014/main" id="{595BBC9C-4526-2587-046A-71ED3AC1B3B1}"/>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23</a:t>
            </a:fld>
            <a:endParaRPr lang="en-US" sz="2000" dirty="0">
              <a:latin typeface="UD Digi Kyokasho NK-B" panose="02020700000000000000" pitchFamily="18" charset="-128"/>
              <a:ea typeface="UD Digi Kyokasho NK-B" panose="02020700000000000000" pitchFamily="18" charset="-128"/>
            </a:endParaRPr>
          </a:p>
        </p:txBody>
      </p:sp>
      <p:sp>
        <p:nvSpPr>
          <p:cNvPr id="2" name="TextBox 13">
            <a:extLst>
              <a:ext uri="{FF2B5EF4-FFF2-40B4-BE49-F238E27FC236}">
                <a16:creationId xmlns:a16="http://schemas.microsoft.com/office/drawing/2014/main" id="{9E2AEA98-B5F6-D1B8-FF48-1A1948C567AA}"/>
              </a:ext>
            </a:extLst>
          </p:cNvPr>
          <p:cNvSpPr txBox="1"/>
          <p:nvPr/>
        </p:nvSpPr>
        <p:spPr>
          <a:xfrm>
            <a:off x="837466" y="3043163"/>
            <a:ext cx="15087600" cy="1000274"/>
          </a:xfrm>
          <a:prstGeom prst="rect">
            <a:avLst/>
          </a:prstGeom>
        </p:spPr>
        <p:txBody>
          <a:bodyPr wrap="square" lIns="0" tIns="0" rIns="0" bIns="0" rtlCol="0" anchor="t">
            <a:spAutoFit/>
          </a:bodyPr>
          <a:lstStyle/>
          <a:p>
            <a:pPr>
              <a:lnSpc>
                <a:spcPts val="7840"/>
              </a:lnSpc>
            </a:pPr>
            <a:r>
              <a:rPr lang="ja-JP" altLang="en-US" sz="6600" spc="30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6600" b="1" spc="300" dirty="0">
                <a:solidFill>
                  <a:srgbClr val="247233"/>
                </a:solidFill>
                <a:latin typeface="UD デジタル 教科書体 NP-B" panose="02020700000000000000" pitchFamily="18" charset="-128"/>
                <a:ea typeface="UD デジタル 教科書体 NP-B" panose="02020700000000000000" pitchFamily="18" charset="-128"/>
              </a:rPr>
              <a:t>ボタニカルライト」を作る会社を</a:t>
            </a:r>
            <a:endParaRPr lang="ja-JP" altLang="en-US" sz="6600" spc="30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TextBox 13">
            <a:extLst>
              <a:ext uri="{FF2B5EF4-FFF2-40B4-BE49-F238E27FC236}">
                <a16:creationId xmlns:a16="http://schemas.microsoft.com/office/drawing/2014/main" id="{B46F3C56-06BE-E415-D7C4-E138A89F0F7F}"/>
              </a:ext>
            </a:extLst>
          </p:cNvPr>
          <p:cNvSpPr txBox="1"/>
          <p:nvPr/>
        </p:nvSpPr>
        <p:spPr>
          <a:xfrm>
            <a:off x="11086366" y="8669865"/>
            <a:ext cx="5867400" cy="1000274"/>
          </a:xfrm>
          <a:prstGeom prst="rect">
            <a:avLst/>
          </a:prstGeom>
        </p:spPr>
        <p:txBody>
          <a:bodyPr wrap="square" lIns="0" tIns="0" rIns="0" bIns="0" rtlCol="0" anchor="t">
            <a:spAutoFit/>
          </a:bodyPr>
          <a:lstStyle/>
          <a:p>
            <a:pPr>
              <a:lnSpc>
                <a:spcPts val="7840"/>
              </a:lnSpc>
            </a:pPr>
            <a:r>
              <a:rPr lang="ja-JP" altLang="en-US" sz="6600" spc="300" dirty="0">
                <a:solidFill>
                  <a:srgbClr val="247233"/>
                </a:solidFill>
                <a:latin typeface="UD デジタル 教科書体 NP-B" panose="02020700000000000000" pitchFamily="18" charset="-128"/>
                <a:ea typeface="UD デジタル 教科書体 NP-B" panose="02020700000000000000" pitchFamily="18" charset="-128"/>
              </a:rPr>
              <a:t>してみよう！</a:t>
            </a:r>
          </a:p>
        </p:txBody>
      </p:sp>
      <p:sp>
        <p:nvSpPr>
          <p:cNvPr id="10" name="テキスト ボックス 9">
            <a:extLst>
              <a:ext uri="{FF2B5EF4-FFF2-40B4-BE49-F238E27FC236}">
                <a16:creationId xmlns:a16="http://schemas.microsoft.com/office/drawing/2014/main" id="{D6B704C6-CB77-4443-ED81-586C26DAC6F9}"/>
              </a:ext>
            </a:extLst>
          </p:cNvPr>
          <p:cNvSpPr txBox="1"/>
          <p:nvPr/>
        </p:nvSpPr>
        <p:spPr>
          <a:xfrm>
            <a:off x="8610600" y="4111327"/>
            <a:ext cx="7772400" cy="646331"/>
          </a:xfrm>
          <a:prstGeom prst="rect">
            <a:avLst/>
          </a:prstGeom>
          <a:noFill/>
        </p:spPr>
        <p:txBody>
          <a:bodyPr wrap="square" rtlCol="0">
            <a:spAutoFit/>
          </a:bodyPr>
          <a:lstStyle/>
          <a:p>
            <a:pPr algn="ctr"/>
            <a:r>
              <a:rPr kumimoji="1" lang="ja-JP" altLang="en-US" sz="3600">
                <a:latin typeface="Meiryo UI" panose="020B0604030504040204" pitchFamily="34" charset="-128"/>
                <a:ea typeface="Meiryo UI" panose="020B0604030504040204" pitchFamily="34" charset="-128"/>
              </a:rPr>
              <a:t>たん　　　　　　　けん　</a:t>
            </a:r>
            <a:endParaRPr kumimoji="1" lang="ja-JP" altLang="en-US" sz="36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6948790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2268"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3</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３</a:t>
            </a:r>
            <a:r>
              <a:rPr lang="en-US" altLang="ja-JP" sz="3600" spc="1080" dirty="0">
                <a:solidFill>
                  <a:srgbClr val="247233"/>
                </a:solidFill>
                <a:latin typeface="UD デジタル 教科書体 NP-B" panose="02020700000000000000" pitchFamily="18" charset="-128"/>
                <a:ea typeface="UD デジタル 教科書体 NP-B" panose="02020700000000000000" pitchFamily="18" charset="-128"/>
              </a:rPr>
              <a:t>D</a:t>
            </a: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空間で探検</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9" name="TextBox 19"/>
          <p:cNvSpPr txBox="1"/>
          <p:nvPr/>
        </p:nvSpPr>
        <p:spPr>
          <a:xfrm>
            <a:off x="2938398" y="3071910"/>
            <a:ext cx="7445498" cy="956480"/>
          </a:xfrm>
          <a:prstGeom prst="rect">
            <a:avLst/>
          </a:prstGeom>
        </p:spPr>
        <p:txBody>
          <a:bodyPr lIns="0" tIns="0" rIns="0" bIns="0" rtlCol="0" anchor="t">
            <a:spAutoFit/>
          </a:bodyPr>
          <a:lstStyle/>
          <a:p>
            <a:pPr marL="0" lvl="0" indent="0" algn="l">
              <a:lnSpc>
                <a:spcPts val="7840"/>
              </a:lnSpc>
              <a:spcBef>
                <a:spcPct val="0"/>
              </a:spcBef>
            </a:pPr>
            <a:r>
              <a:rPr lang="ja-JP" altLang="en-US" sz="5600" spc="1680" dirty="0">
                <a:solidFill>
                  <a:srgbClr val="247233"/>
                </a:solidFill>
                <a:latin typeface="UD デジタル 教科書体 NP-B" panose="02020700000000000000" pitchFamily="18" charset="-128"/>
                <a:ea typeface="UD デジタル 教科書体 NP-B" panose="02020700000000000000" pitchFamily="18" charset="-128"/>
              </a:rPr>
              <a:t>やること</a:t>
            </a:r>
            <a:endParaRPr lang="en-US" sz="5600" u="none"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0" name="楕円 9">
            <a:extLst>
              <a:ext uri="{FF2B5EF4-FFF2-40B4-BE49-F238E27FC236}">
                <a16:creationId xmlns:a16="http://schemas.microsoft.com/office/drawing/2014/main" id="{8E181E53-B114-F5E0-FCD5-024E9A8ED800}"/>
              </a:ext>
            </a:extLst>
          </p:cNvPr>
          <p:cNvSpPr/>
          <p:nvPr/>
        </p:nvSpPr>
        <p:spPr>
          <a:xfrm>
            <a:off x="891452" y="2616533"/>
            <a:ext cx="1762624" cy="1730577"/>
          </a:xfrm>
          <a:prstGeom prst="ellipse">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4400" b="1" dirty="0">
                <a:latin typeface="UD デジタル 教科書体 NP-B" panose="02020700000000000000" pitchFamily="18" charset="-128"/>
                <a:ea typeface="UD デジタル 教科書体 NP-B" panose="02020700000000000000" pitchFamily="18" charset="-128"/>
              </a:rPr>
              <a:t>5</a:t>
            </a:r>
          </a:p>
          <a:p>
            <a:pPr algn="ctr"/>
            <a:r>
              <a:rPr kumimoji="1" lang="ja-JP" altLang="en-US" sz="3200" b="1" dirty="0">
                <a:latin typeface="UD デジタル 教科書体 NP-B" panose="02020700000000000000" pitchFamily="18" charset="-128"/>
                <a:ea typeface="UD デジタル 教科書体 NP-B" panose="02020700000000000000" pitchFamily="18" charset="-128"/>
              </a:rPr>
              <a:t>分</a:t>
            </a:r>
          </a:p>
        </p:txBody>
      </p:sp>
      <p:pic>
        <p:nvPicPr>
          <p:cNvPr id="11" name="図 10">
            <a:extLst>
              <a:ext uri="{FF2B5EF4-FFF2-40B4-BE49-F238E27FC236}">
                <a16:creationId xmlns:a16="http://schemas.microsoft.com/office/drawing/2014/main" id="{A11A137D-C9D8-B854-9A0C-0A77F88F5669}"/>
              </a:ext>
            </a:extLst>
          </p:cNvPr>
          <p:cNvPicPr>
            <a:picLocks noChangeAspect="1"/>
          </p:cNvPicPr>
          <p:nvPr/>
        </p:nvPicPr>
        <p:blipFill>
          <a:blip r:embed="rId2"/>
          <a:stretch>
            <a:fillRect/>
          </a:stretch>
        </p:blipFill>
        <p:spPr>
          <a:xfrm>
            <a:off x="9724014" y="3481821"/>
            <a:ext cx="7300353" cy="3012579"/>
          </a:xfrm>
          <a:prstGeom prst="rect">
            <a:avLst/>
          </a:prstGeom>
        </p:spPr>
      </p:pic>
      <p:grpSp>
        <p:nvGrpSpPr>
          <p:cNvPr id="14" name="グループ化 13">
            <a:extLst>
              <a:ext uri="{FF2B5EF4-FFF2-40B4-BE49-F238E27FC236}">
                <a16:creationId xmlns:a16="http://schemas.microsoft.com/office/drawing/2014/main" id="{428A6BE5-40B5-1539-ADB1-4AC84E62DD15}"/>
              </a:ext>
            </a:extLst>
          </p:cNvPr>
          <p:cNvGrpSpPr/>
          <p:nvPr/>
        </p:nvGrpSpPr>
        <p:grpSpPr>
          <a:xfrm>
            <a:off x="8934712" y="2317479"/>
            <a:ext cx="2922903" cy="975959"/>
            <a:chOff x="10564497" y="6986941"/>
            <a:chExt cx="2922903" cy="975959"/>
          </a:xfrm>
        </p:grpSpPr>
        <p:sp>
          <p:nvSpPr>
            <p:cNvPr id="12" name="Freeform 24">
              <a:extLst>
                <a:ext uri="{FF2B5EF4-FFF2-40B4-BE49-F238E27FC236}">
                  <a16:creationId xmlns:a16="http://schemas.microsoft.com/office/drawing/2014/main" id="{473CD327-469E-BB5E-256F-094D69B6F86B}"/>
                </a:ext>
              </a:extLst>
            </p:cNvPr>
            <p:cNvSpPr/>
            <p:nvPr/>
          </p:nvSpPr>
          <p:spPr>
            <a:xfrm>
              <a:off x="10564497" y="6986941"/>
              <a:ext cx="545670" cy="967564"/>
            </a:xfrm>
            <a:custGeom>
              <a:avLst/>
              <a:gdLst/>
              <a:ahLst/>
              <a:cxnLst/>
              <a:rect l="l" t="t" r="r" b="b"/>
              <a:pathLst>
                <a:path w="1217430" h="1751698">
                  <a:moveTo>
                    <a:pt x="0" y="0"/>
                  </a:moveTo>
                  <a:lnTo>
                    <a:pt x="1217430" y="0"/>
                  </a:lnTo>
                  <a:lnTo>
                    <a:pt x="1217430" y="1751698"/>
                  </a:lnTo>
                  <a:lnTo>
                    <a:pt x="0" y="175169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ja-JP" altLang="en-US"/>
            </a:p>
          </p:txBody>
        </p:sp>
        <p:sp>
          <p:nvSpPr>
            <p:cNvPr id="13" name="四角形: 角を丸くする 12">
              <a:extLst>
                <a:ext uri="{FF2B5EF4-FFF2-40B4-BE49-F238E27FC236}">
                  <a16:creationId xmlns:a16="http://schemas.microsoft.com/office/drawing/2014/main" id="{E56D362D-BD8A-39DC-77C4-7C94FCFF6AAA}"/>
                </a:ext>
              </a:extLst>
            </p:cNvPr>
            <p:cNvSpPr/>
            <p:nvPr/>
          </p:nvSpPr>
          <p:spPr>
            <a:xfrm>
              <a:off x="11353800" y="7095837"/>
              <a:ext cx="2133600" cy="867063"/>
            </a:xfrm>
            <a:prstGeom prst="roundRect">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kumimoji="1" lang="ja-JP" altLang="en-US" sz="3200" dirty="0">
                  <a:latin typeface="UD デジタル 教科書体 NP-B" panose="02020700000000000000" pitchFamily="18" charset="-128"/>
                  <a:ea typeface="UD デジタル 教科書体 NP-B" panose="02020700000000000000" pitchFamily="18" charset="-128"/>
                </a:rPr>
                <a:t>注意！</a:t>
              </a:r>
            </a:p>
          </p:txBody>
        </p:sp>
      </p:grpSp>
      <p:sp>
        <p:nvSpPr>
          <p:cNvPr id="16" name="テキスト ボックス 15">
            <a:extLst>
              <a:ext uri="{FF2B5EF4-FFF2-40B4-BE49-F238E27FC236}">
                <a16:creationId xmlns:a16="http://schemas.microsoft.com/office/drawing/2014/main" id="{35BA3217-BE8E-ABB6-4A71-6FEEC5A7861D}"/>
              </a:ext>
            </a:extLst>
          </p:cNvPr>
          <p:cNvSpPr txBox="1"/>
          <p:nvPr/>
        </p:nvSpPr>
        <p:spPr>
          <a:xfrm>
            <a:off x="12101248" y="2494142"/>
            <a:ext cx="4605864" cy="707886"/>
          </a:xfrm>
          <a:prstGeom prst="rect">
            <a:avLst/>
          </a:prstGeom>
          <a:noFill/>
        </p:spPr>
        <p:txBody>
          <a:bodyPr wrap="square">
            <a:spAutoFit/>
          </a:bodyPr>
          <a:lstStyle/>
          <a:p>
            <a:r>
              <a:rPr kumimoji="1" lang="ja-JP" altLang="en-US" sz="2000" dirty="0">
                <a:solidFill>
                  <a:srgbClr val="FF0000"/>
                </a:solidFill>
                <a:latin typeface="07あかずきんポップ Heavy" panose="00000900000000000000" pitchFamily="50" charset="-128"/>
                <a:ea typeface="07あかずきんポップ Heavy" panose="00000900000000000000" pitchFamily="50" charset="-128"/>
                <a:cs typeface="07あかずきんポップ Heavy" panose="00000900000000000000" pitchFamily="50" charset="-128"/>
              </a:rPr>
              <a:t>自動翻訳機能を使うと</a:t>
            </a:r>
            <a:endParaRPr kumimoji="1" lang="en-US" altLang="ja-JP" sz="2000" dirty="0">
              <a:solidFill>
                <a:srgbClr val="FF0000"/>
              </a:solidFill>
              <a:latin typeface="07あかずきんポップ Heavy" panose="00000900000000000000" pitchFamily="50" charset="-128"/>
              <a:ea typeface="07あかずきんポップ Heavy" panose="00000900000000000000" pitchFamily="50" charset="-128"/>
              <a:cs typeface="07あかずきんポップ Heavy" panose="00000900000000000000" pitchFamily="50" charset="-128"/>
            </a:endParaRPr>
          </a:p>
          <a:p>
            <a:r>
              <a:rPr kumimoji="1" lang="ja-JP" altLang="en-US" sz="2000" dirty="0">
                <a:solidFill>
                  <a:srgbClr val="FF0000"/>
                </a:solidFill>
                <a:latin typeface="07あかずきんポップ Heavy" panose="00000900000000000000" pitchFamily="50" charset="-128"/>
                <a:ea typeface="07あかずきんポップ Heavy" panose="00000900000000000000" pitchFamily="50" charset="-128"/>
                <a:cs typeface="07あかずきんポップ Heavy" panose="00000900000000000000" pitchFamily="50" charset="-128"/>
              </a:rPr>
              <a:t>正しく表示されないことがあります。</a:t>
            </a:r>
          </a:p>
        </p:txBody>
      </p:sp>
      <p:sp>
        <p:nvSpPr>
          <p:cNvPr id="23" name="テキスト ボックス 22">
            <a:extLst>
              <a:ext uri="{FF2B5EF4-FFF2-40B4-BE49-F238E27FC236}">
                <a16:creationId xmlns:a16="http://schemas.microsoft.com/office/drawing/2014/main" id="{37715454-9351-59EE-67A7-B9EDE5E0AE9B}"/>
              </a:ext>
            </a:extLst>
          </p:cNvPr>
          <p:cNvSpPr txBox="1"/>
          <p:nvPr/>
        </p:nvSpPr>
        <p:spPr>
          <a:xfrm>
            <a:off x="12331135" y="7363302"/>
            <a:ext cx="5214419" cy="1938992"/>
          </a:xfrm>
          <a:prstGeom prst="rect">
            <a:avLst/>
          </a:prstGeom>
          <a:noFill/>
        </p:spPr>
        <p:txBody>
          <a:bodyPr wrap="square" rtlCol="0">
            <a:spAutoFit/>
          </a:bodyPr>
          <a:lstStyle/>
          <a:p>
            <a:r>
              <a:rPr kumimoji="1" lang="en-US" altLang="ja-JP" sz="4000" dirty="0">
                <a:latin typeface="07あかずきんポップ Heavy" panose="00000900000000000000" pitchFamily="50" charset="-128"/>
                <a:ea typeface="07あかずきんポップ Heavy" panose="00000900000000000000" pitchFamily="50" charset="-128"/>
                <a:cs typeface="07あかずきんポップ Heavy" panose="00000900000000000000" pitchFamily="50" charset="-128"/>
              </a:rPr>
              <a:t>https://my.matterport.com/show/?m=qr6iCmqahuo</a:t>
            </a:r>
            <a:endParaRPr kumimoji="1" lang="ja-JP" altLang="en-US" sz="4000" dirty="0">
              <a:latin typeface="07あかずきんポップ Heavy" panose="00000900000000000000" pitchFamily="50" charset="-128"/>
              <a:ea typeface="07あかずきんポップ Heavy" panose="00000900000000000000" pitchFamily="50" charset="-128"/>
              <a:cs typeface="07あかずきんポップ Heavy" panose="00000900000000000000" pitchFamily="50" charset="-128"/>
            </a:endParaRPr>
          </a:p>
        </p:txBody>
      </p:sp>
      <p:sp>
        <p:nvSpPr>
          <p:cNvPr id="15" name="TextBox 13">
            <a:extLst>
              <a:ext uri="{FF2B5EF4-FFF2-40B4-BE49-F238E27FC236}">
                <a16:creationId xmlns:a16="http://schemas.microsoft.com/office/drawing/2014/main" id="{0761A451-8DEB-F977-8896-B5965A7F9E3E}"/>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4" name="スライド番号プレースホルダー 63">
            <a:extLst>
              <a:ext uri="{FF2B5EF4-FFF2-40B4-BE49-F238E27FC236}">
                <a16:creationId xmlns:a16="http://schemas.microsoft.com/office/drawing/2014/main" id="{CBAA88CE-7583-CF73-9250-51C740435297}"/>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24</a:t>
            </a:fld>
            <a:endParaRPr lang="en-US" sz="2000" dirty="0">
              <a:latin typeface="UD Digi Kyokasho NK-B" panose="02020700000000000000" pitchFamily="18" charset="-128"/>
              <a:ea typeface="UD Digi Kyokasho NK-B" panose="02020700000000000000" pitchFamily="18" charset="-128"/>
            </a:endParaRPr>
          </a:p>
        </p:txBody>
      </p:sp>
      <p:pic>
        <p:nvPicPr>
          <p:cNvPr id="4" name="図 3">
            <a:extLst>
              <a:ext uri="{FF2B5EF4-FFF2-40B4-BE49-F238E27FC236}">
                <a16:creationId xmlns:a16="http://schemas.microsoft.com/office/drawing/2014/main" id="{CF921382-5FCB-9034-B2BA-D5750DD081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80382" y="6833926"/>
            <a:ext cx="2742857" cy="2742857"/>
          </a:xfrm>
          <a:prstGeom prst="rect">
            <a:avLst/>
          </a:prstGeom>
        </p:spPr>
      </p:pic>
      <p:sp>
        <p:nvSpPr>
          <p:cNvPr id="2" name="TextBox 20">
            <a:extLst>
              <a:ext uri="{FF2B5EF4-FFF2-40B4-BE49-F238E27FC236}">
                <a16:creationId xmlns:a16="http://schemas.microsoft.com/office/drawing/2014/main" id="{43A47B20-32C0-E9D7-20F7-8225914FBECA}"/>
              </a:ext>
            </a:extLst>
          </p:cNvPr>
          <p:cNvSpPr txBox="1"/>
          <p:nvPr/>
        </p:nvSpPr>
        <p:spPr>
          <a:xfrm>
            <a:off x="1261573" y="4701418"/>
            <a:ext cx="8057368" cy="3248838"/>
          </a:xfrm>
          <a:prstGeom prst="rect">
            <a:avLst/>
          </a:prstGeom>
        </p:spPr>
        <p:txBody>
          <a:bodyPr wrap="square" lIns="0" tIns="0" rIns="0" bIns="0" rtlCol="0" anchor="t">
            <a:spAutoFit/>
          </a:bodyPr>
          <a:lstStyle/>
          <a:p>
            <a:pPr>
              <a:lnSpc>
                <a:spcPct val="150000"/>
              </a:lnSpc>
            </a:pPr>
            <a:r>
              <a:rPr lang="ja-JP" altLang="en-US" sz="3600" spc="139">
                <a:solidFill>
                  <a:srgbClr val="247233"/>
                </a:solidFill>
                <a:latin typeface="UD デジタル 教科書体 NP-B" panose="02020700000000000000" pitchFamily="18" charset="-128"/>
                <a:ea typeface="UD デジタル 教科書体 NP-B" panose="02020700000000000000" pitchFamily="18" charset="-128"/>
              </a:rPr>
              <a:t>３</a:t>
            </a:r>
            <a:r>
              <a:rPr lang="en-US" altLang="ja-JP" sz="3600" spc="139" dirty="0">
                <a:solidFill>
                  <a:srgbClr val="247233"/>
                </a:solidFill>
                <a:latin typeface="UD デジタル 教科書体 NP-B" panose="02020700000000000000" pitchFamily="18" charset="-128"/>
                <a:ea typeface="UD デジタル 教科書体 NP-B" panose="02020700000000000000" pitchFamily="18" charset="-128"/>
              </a:rPr>
              <a:t>D</a:t>
            </a:r>
            <a:r>
              <a:rPr lang="ja-JP" altLang="en-US" sz="3600" spc="139">
                <a:solidFill>
                  <a:srgbClr val="247233"/>
                </a:solidFill>
                <a:latin typeface="UD デジタル 教科書体 NP-B" panose="02020700000000000000" pitchFamily="18" charset="-128"/>
                <a:ea typeface="UD デジタル 教科書体 NP-B" panose="02020700000000000000" pitchFamily="18" charset="-128"/>
              </a:rPr>
              <a:t>空間に入り、</a:t>
            </a:r>
            <a:endParaRPr lang="en-US" altLang="ja-JP" sz="36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3600" spc="139">
                <a:solidFill>
                  <a:srgbClr val="247233"/>
                </a:solidFill>
                <a:latin typeface="UD デジタル 教科書体 NP-B" panose="02020700000000000000" pitchFamily="18" charset="-128"/>
                <a:ea typeface="UD デジタル 教科書体 NP-B" panose="02020700000000000000" pitchFamily="18" charset="-128"/>
              </a:rPr>
              <a:t>自由に空間を見てみよう！</a:t>
            </a:r>
            <a:endParaRPr lang="en-US" altLang="ja-JP" sz="36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3600" spc="139">
                <a:solidFill>
                  <a:srgbClr val="247233"/>
                </a:solidFill>
                <a:latin typeface="UD デジタル 教科書体 NP-B" panose="02020700000000000000" pitchFamily="18" charset="-128"/>
                <a:ea typeface="UD デジタル 教科書体 NP-B" panose="02020700000000000000" pitchFamily="18" charset="-128"/>
              </a:rPr>
              <a:t>クイズも隠れているので、</a:t>
            </a:r>
            <a:endParaRPr lang="en-US" altLang="ja-JP" sz="36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3600" spc="139">
                <a:solidFill>
                  <a:srgbClr val="247233"/>
                </a:solidFill>
                <a:latin typeface="UD デジタル 教科書体 NP-B" panose="02020700000000000000" pitchFamily="18" charset="-128"/>
                <a:ea typeface="UD デジタル 教科書体 NP-B" panose="02020700000000000000" pitchFamily="18" charset="-128"/>
              </a:rPr>
              <a:t>ワークシートに回答してください。</a:t>
            </a:r>
            <a:endParaRPr lang="en-US" altLang="ja-JP" sz="3600" spc="139"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1" name="テキスト ボックス 20">
            <a:extLst>
              <a:ext uri="{FF2B5EF4-FFF2-40B4-BE49-F238E27FC236}">
                <a16:creationId xmlns:a16="http://schemas.microsoft.com/office/drawing/2014/main" id="{BCC4BBB1-1111-7266-7AC7-86A77339CFB0}"/>
              </a:ext>
            </a:extLst>
          </p:cNvPr>
          <p:cNvSpPr txBox="1"/>
          <p:nvPr/>
        </p:nvSpPr>
        <p:spPr>
          <a:xfrm>
            <a:off x="2895600" y="6221968"/>
            <a:ext cx="990600"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かく　</a:t>
            </a:r>
            <a:endParaRPr kumimoji="1" lang="ja-JP" altLang="en-US" dirty="0">
              <a:latin typeface="Meiryo UI" panose="020B0604030504040204" pitchFamily="34" charset="-128"/>
              <a:ea typeface="Meiryo UI" panose="020B0604030504040204" pitchFamily="34" charset="-128"/>
            </a:endParaRPr>
          </a:p>
        </p:txBody>
      </p:sp>
      <p:sp>
        <p:nvSpPr>
          <p:cNvPr id="22" name="四角形: 角を丸くする 8">
            <a:extLst>
              <a:ext uri="{FF2B5EF4-FFF2-40B4-BE49-F238E27FC236}">
                <a16:creationId xmlns:a16="http://schemas.microsoft.com/office/drawing/2014/main" id="{C8A903C4-7FD0-2699-910E-93DB3E9E6B73}"/>
              </a:ext>
            </a:extLst>
          </p:cNvPr>
          <p:cNvSpPr/>
          <p:nvPr/>
        </p:nvSpPr>
        <p:spPr>
          <a:xfrm>
            <a:off x="1261573" y="8205354"/>
            <a:ext cx="6669104" cy="1127209"/>
          </a:xfrm>
          <a:prstGeom prst="roundRect">
            <a:avLst>
              <a:gd name="adj" fmla="val 3592"/>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a:solidFill>
                  <a:srgbClr val="247233"/>
                </a:solidFill>
                <a:latin typeface="UD デジタル 教科書体 NP-B" panose="02020700000000000000" pitchFamily="18" charset="-128"/>
                <a:ea typeface="UD デジタル 教科書体 NP-B" panose="02020700000000000000" pitchFamily="18" charset="-128"/>
              </a:rPr>
              <a:t>ワークシートに回答を記入</a:t>
            </a:r>
          </a:p>
        </p:txBody>
      </p:sp>
      <p:sp>
        <p:nvSpPr>
          <p:cNvPr id="25" name="テキスト ボックス 24">
            <a:extLst>
              <a:ext uri="{FF2B5EF4-FFF2-40B4-BE49-F238E27FC236}">
                <a16:creationId xmlns:a16="http://schemas.microsoft.com/office/drawing/2014/main" id="{C37A5637-1006-B8B3-8D76-A9A630679F69}"/>
              </a:ext>
            </a:extLst>
          </p:cNvPr>
          <p:cNvSpPr txBox="1"/>
          <p:nvPr/>
        </p:nvSpPr>
        <p:spPr>
          <a:xfrm>
            <a:off x="9837715" y="2470348"/>
            <a:ext cx="1433456" cy="307777"/>
          </a:xfrm>
          <a:prstGeom prst="rect">
            <a:avLst/>
          </a:prstGeom>
          <a:noFill/>
        </p:spPr>
        <p:txBody>
          <a:bodyPr wrap="square" rtlCol="0">
            <a:spAutoFit/>
          </a:bodyPr>
          <a:lstStyle/>
          <a:p>
            <a:pPr algn="ctr"/>
            <a:r>
              <a:rPr kumimoji="1" lang="ja-JP" altLang="en-US" sz="1400">
                <a:solidFill>
                  <a:schemeClr val="bg1"/>
                </a:solidFill>
                <a:latin typeface="Meiryo UI" panose="020B0604030504040204" pitchFamily="34" charset="-128"/>
                <a:ea typeface="Meiryo UI" panose="020B0604030504040204" pitchFamily="34" charset="-128"/>
              </a:rPr>
              <a:t>ちゅう　</a:t>
            </a:r>
            <a:r>
              <a:rPr kumimoji="1" lang="en-US" altLang="ja-JP" sz="1400" dirty="0">
                <a:solidFill>
                  <a:schemeClr val="bg1"/>
                </a:solidFill>
                <a:latin typeface="Meiryo UI" panose="020B0604030504040204" pitchFamily="34" charset="-128"/>
                <a:ea typeface="Meiryo UI" panose="020B0604030504040204" pitchFamily="34" charset="-128"/>
              </a:rPr>
              <a:t> </a:t>
            </a:r>
            <a:r>
              <a:rPr kumimoji="1" lang="ja-JP" altLang="en-US" sz="1400">
                <a:solidFill>
                  <a:schemeClr val="bg1"/>
                </a:solidFill>
                <a:latin typeface="Meiryo UI" panose="020B0604030504040204" pitchFamily="34" charset="-128"/>
                <a:ea typeface="Meiryo UI" panose="020B0604030504040204" pitchFamily="34" charset="-128"/>
              </a:rPr>
              <a:t>い　</a:t>
            </a:r>
            <a:endParaRPr kumimoji="1" lang="ja-JP" altLang="en-US" sz="1400" dirty="0">
              <a:solidFill>
                <a:schemeClr val="bg1"/>
              </a:solidFill>
              <a:latin typeface="Meiryo UI" panose="020B0604030504040204" pitchFamily="34" charset="-128"/>
              <a:ea typeface="Meiryo UI" panose="020B0604030504040204" pitchFamily="34" charset="-128"/>
            </a:endParaRPr>
          </a:p>
        </p:txBody>
      </p:sp>
      <p:sp>
        <p:nvSpPr>
          <p:cNvPr id="26" name="テキスト ボックス 25">
            <a:extLst>
              <a:ext uri="{FF2B5EF4-FFF2-40B4-BE49-F238E27FC236}">
                <a16:creationId xmlns:a16="http://schemas.microsoft.com/office/drawing/2014/main" id="{B0BC52AA-8E25-58B8-7B94-6812F8AF3781}"/>
              </a:ext>
            </a:extLst>
          </p:cNvPr>
          <p:cNvSpPr txBox="1"/>
          <p:nvPr/>
        </p:nvSpPr>
        <p:spPr>
          <a:xfrm>
            <a:off x="11857615" y="2246062"/>
            <a:ext cx="2271656" cy="307777"/>
          </a:xfrm>
          <a:prstGeom prst="rect">
            <a:avLst/>
          </a:prstGeom>
          <a:noFill/>
        </p:spPr>
        <p:txBody>
          <a:bodyPr wrap="square" rtlCol="0">
            <a:spAutoFit/>
          </a:bodyPr>
          <a:lstStyle/>
          <a:p>
            <a:pPr algn="ctr"/>
            <a:r>
              <a:rPr kumimoji="1" lang="ja-JP" altLang="en-US" sz="1400">
                <a:latin typeface="Meiryo UI" panose="020B0604030504040204" pitchFamily="34" charset="-128"/>
                <a:ea typeface="Meiryo UI" panose="020B0604030504040204" pitchFamily="34" charset="-128"/>
              </a:rPr>
              <a:t>じどうほんやくきのう　</a:t>
            </a:r>
            <a:endParaRPr kumimoji="1" lang="ja-JP" altLang="en-US" sz="14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6923289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27122"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3</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３</a:t>
            </a:r>
            <a:r>
              <a:rPr lang="en-US" altLang="ja-JP" sz="3600" spc="1080" dirty="0">
                <a:solidFill>
                  <a:srgbClr val="247233"/>
                </a:solidFill>
                <a:latin typeface="UD デジタル 教科書体 NP-B" panose="02020700000000000000" pitchFamily="18" charset="-128"/>
                <a:ea typeface="UD デジタル 教科書体 NP-B" panose="02020700000000000000" pitchFamily="18" charset="-128"/>
              </a:rPr>
              <a:t>D</a:t>
            </a: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空間で探検</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1" name="テキスト ボックス 10">
            <a:extLst>
              <a:ext uri="{FF2B5EF4-FFF2-40B4-BE49-F238E27FC236}">
                <a16:creationId xmlns:a16="http://schemas.microsoft.com/office/drawing/2014/main" id="{01425711-EAA4-FFB6-90FC-738C4EB22FDE}"/>
              </a:ext>
            </a:extLst>
          </p:cNvPr>
          <p:cNvSpPr txBox="1"/>
          <p:nvPr/>
        </p:nvSpPr>
        <p:spPr>
          <a:xfrm>
            <a:off x="983913" y="2944293"/>
            <a:ext cx="15534192" cy="707886"/>
          </a:xfrm>
          <a:prstGeom prst="rect">
            <a:avLst/>
          </a:prstGeom>
          <a:noFill/>
        </p:spPr>
        <p:txBody>
          <a:bodyPr wrap="square">
            <a:spAutoFit/>
          </a:bodyPr>
          <a:lstStyle/>
          <a:p>
            <a:pPr algn="ctr"/>
            <a:r>
              <a:rPr kumimoji="1"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ボタニカルライトの３</a:t>
            </a:r>
            <a:r>
              <a:rPr kumimoji="1" lang="en-US" altLang="ja-JP"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D</a:t>
            </a:r>
            <a:r>
              <a:rPr kumimoji="1"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空間を見た感想や気づきはありましたか？</a:t>
            </a:r>
            <a:endPar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endParaRPr>
          </a:p>
        </p:txBody>
      </p:sp>
      <p:sp>
        <p:nvSpPr>
          <p:cNvPr id="13" name="TextBox 13">
            <a:extLst>
              <a:ext uri="{FF2B5EF4-FFF2-40B4-BE49-F238E27FC236}">
                <a16:creationId xmlns:a16="http://schemas.microsoft.com/office/drawing/2014/main" id="{A5710FD8-E45A-04D5-98A7-8584185B4540}"/>
              </a:ext>
            </a:extLst>
          </p:cNvPr>
          <p:cNvSpPr txBox="1"/>
          <p:nvPr/>
        </p:nvSpPr>
        <p:spPr>
          <a:xfrm>
            <a:off x="2624622" y="6564336"/>
            <a:ext cx="13038755" cy="1671035"/>
          </a:xfrm>
          <a:prstGeom prst="rect">
            <a:avLst/>
          </a:prstGeom>
        </p:spPr>
        <p:txBody>
          <a:bodyPr wrap="square" lIns="0" tIns="0" rIns="0" bIns="0" rtlCol="0" anchor="t">
            <a:spAutoFit/>
          </a:bodyPr>
          <a:lstStyle/>
          <a:p>
            <a:pPr algn="ctr">
              <a:lnSpc>
                <a:spcPts val="7840"/>
              </a:lnSpc>
            </a:pPr>
            <a:r>
              <a:rPr lang="ja-JP" altLang="en-US" sz="25000" spc="1680" dirty="0">
                <a:solidFill>
                  <a:srgbClr val="247233"/>
                </a:solidFill>
                <a:latin typeface="UD デジタル 教科書体 NP-B" panose="02020700000000000000" pitchFamily="18" charset="-128"/>
                <a:ea typeface="UD デジタル 教科書体 NP-B" panose="02020700000000000000" pitchFamily="18" charset="-128"/>
              </a:rPr>
              <a:t>発表</a:t>
            </a:r>
            <a:endParaRPr lang="en-US" sz="250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5" name="テキスト ボックス 14">
            <a:extLst>
              <a:ext uri="{FF2B5EF4-FFF2-40B4-BE49-F238E27FC236}">
                <a16:creationId xmlns:a16="http://schemas.microsoft.com/office/drawing/2014/main" id="{F87873A5-8FA2-4B59-5269-4D7D11548D04}"/>
              </a:ext>
            </a:extLst>
          </p:cNvPr>
          <p:cNvSpPr txBox="1"/>
          <p:nvPr/>
        </p:nvSpPr>
        <p:spPr>
          <a:xfrm>
            <a:off x="6477000" y="8339265"/>
            <a:ext cx="11405093" cy="1323439"/>
          </a:xfrm>
          <a:prstGeom prst="rect">
            <a:avLst/>
          </a:prstGeom>
          <a:noFill/>
        </p:spPr>
        <p:txBody>
          <a:bodyPr wrap="square">
            <a:spAutoFit/>
          </a:bodyPr>
          <a:lstStyle/>
          <a:p>
            <a:r>
              <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■何人かに発表してもらいましょう。</a:t>
            </a:r>
            <a:endParaRPr lang="en-US" altLang="ja-JP"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endParaRPr>
          </a:p>
          <a:p>
            <a:r>
              <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■近くのクラスメイトと話し合ってみましょう</a:t>
            </a:r>
            <a:r>
              <a:rPr lang="ja-JP" altLang="en-US" sz="32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a:t>
            </a:r>
          </a:p>
        </p:txBody>
      </p:sp>
      <p:sp>
        <p:nvSpPr>
          <p:cNvPr id="9" name="TextBox 13">
            <a:extLst>
              <a:ext uri="{FF2B5EF4-FFF2-40B4-BE49-F238E27FC236}">
                <a16:creationId xmlns:a16="http://schemas.microsoft.com/office/drawing/2014/main" id="{8B84838C-37F3-96C6-983C-07F8B4A2A99E}"/>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4" name="スライド番号プレースホルダー 63">
            <a:extLst>
              <a:ext uri="{FF2B5EF4-FFF2-40B4-BE49-F238E27FC236}">
                <a16:creationId xmlns:a16="http://schemas.microsoft.com/office/drawing/2014/main" id="{57CB396D-2E66-E326-25DF-B2C07A8F5304}"/>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25</a:t>
            </a:fld>
            <a:endParaRPr lang="en-US" sz="2000" dirty="0">
              <a:latin typeface="UD Digi Kyokasho NK-B" panose="02020700000000000000" pitchFamily="18" charset="-128"/>
              <a:ea typeface="UD Digi Kyokasho NK-B" panose="02020700000000000000" pitchFamily="18" charset="-128"/>
            </a:endParaRPr>
          </a:p>
        </p:txBody>
      </p:sp>
      <p:sp>
        <p:nvSpPr>
          <p:cNvPr id="2" name="吹き出し: 円形 1">
            <a:extLst>
              <a:ext uri="{FF2B5EF4-FFF2-40B4-BE49-F238E27FC236}">
                <a16:creationId xmlns:a16="http://schemas.microsoft.com/office/drawing/2014/main" id="{0594801F-5901-5A40-D7F8-FA634199149E}"/>
              </a:ext>
            </a:extLst>
          </p:cNvPr>
          <p:cNvSpPr/>
          <p:nvPr/>
        </p:nvSpPr>
        <p:spPr>
          <a:xfrm>
            <a:off x="670554" y="6439995"/>
            <a:ext cx="3740487" cy="3139164"/>
          </a:xfrm>
          <a:prstGeom prst="wedgeEllipseCallout">
            <a:avLst>
              <a:gd name="adj1" fmla="val 69139"/>
              <a:gd name="adj2" fmla="val -7086"/>
            </a:avLst>
          </a:prstGeom>
          <a:ln w="38100">
            <a:solidFill>
              <a:srgbClr val="24723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EB5B6399-094E-8AD2-A518-FA9D870D90C4}"/>
              </a:ext>
            </a:extLst>
          </p:cNvPr>
          <p:cNvSpPr txBox="1"/>
          <p:nvPr/>
        </p:nvSpPr>
        <p:spPr>
          <a:xfrm>
            <a:off x="1365167" y="7101636"/>
            <a:ext cx="2351260" cy="1815882"/>
          </a:xfrm>
          <a:prstGeom prst="rect">
            <a:avLst/>
          </a:prstGeom>
          <a:noFill/>
        </p:spPr>
        <p:txBody>
          <a:bodyPr wrap="square" rtlCol="0">
            <a:spAutoFit/>
          </a:bodyPr>
          <a:lstStyle/>
          <a:p>
            <a:r>
              <a:rPr kumimoji="1" lang="ja-JP" altLang="en-US" sz="2800" dirty="0">
                <a:latin typeface="UD デジタル 教科書体 NP-B" panose="02020700000000000000" pitchFamily="18" charset="-128"/>
                <a:ea typeface="UD デジタル 教科書体 NP-B" panose="02020700000000000000" pitchFamily="18" charset="-128"/>
              </a:rPr>
              <a:t>クイズは</a:t>
            </a:r>
            <a:endParaRPr kumimoji="1" lang="en-US" altLang="ja-JP" sz="2800" dirty="0">
              <a:latin typeface="UD デジタル 教科書体 NP-B" panose="02020700000000000000" pitchFamily="18" charset="-128"/>
              <a:ea typeface="UD デジタル 教科書体 NP-B" panose="02020700000000000000" pitchFamily="18" charset="-128"/>
            </a:endParaRPr>
          </a:p>
          <a:p>
            <a:r>
              <a:rPr kumimoji="1" lang="ja-JP" altLang="en-US" sz="2800" dirty="0">
                <a:latin typeface="UD デジタル 教科書体 NP-B" panose="02020700000000000000" pitchFamily="18" charset="-128"/>
                <a:ea typeface="UD デジタル 教科書体 NP-B" panose="02020700000000000000" pitchFamily="18" charset="-128"/>
              </a:rPr>
              <a:t>授業の最後に答え合わせをします！</a:t>
            </a:r>
          </a:p>
        </p:txBody>
      </p:sp>
    </p:spTree>
    <p:extLst>
      <p:ext uri="{BB962C8B-B14F-4D97-AF65-F5344CB8AC3E}">
        <p14:creationId xmlns:p14="http://schemas.microsoft.com/office/powerpoint/2010/main" val="41094089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6" name="TextBox 6"/>
          <p:cNvSpPr txBox="1"/>
          <p:nvPr/>
        </p:nvSpPr>
        <p:spPr>
          <a:xfrm>
            <a:off x="1879417" y="3266927"/>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ボタニカルライトの仕組み</a:t>
            </a:r>
          </a:p>
        </p:txBody>
      </p:sp>
      <p:sp>
        <p:nvSpPr>
          <p:cNvPr id="7" name="TextBox 7"/>
          <p:cNvSpPr txBox="1"/>
          <p:nvPr/>
        </p:nvSpPr>
        <p:spPr>
          <a:xfrm>
            <a:off x="11861004" y="8235776"/>
            <a:ext cx="5398296" cy="2844800"/>
          </a:xfrm>
          <a:prstGeom prst="rect">
            <a:avLst/>
          </a:prstGeom>
        </p:spPr>
        <p:txBody>
          <a:bodyPr lIns="0" tIns="0" rIns="0" bIns="0" rtlCol="0" anchor="t">
            <a:spAutoFit/>
          </a:bodyPr>
          <a:lstStyle/>
          <a:p>
            <a:pPr marL="0" lvl="0" indent="0" algn="ctr">
              <a:lnSpc>
                <a:spcPts val="22000"/>
              </a:lnSpc>
              <a:spcBef>
                <a:spcPct val="0"/>
              </a:spcBef>
            </a:pPr>
            <a:r>
              <a:rPr lang="en-US" sz="20000" u="none" spc="1000">
                <a:solidFill>
                  <a:srgbClr val="247233"/>
                </a:solidFill>
                <a:latin typeface="UD デジタル 教科書体 NP-B" panose="02020700000000000000" pitchFamily="18" charset="-128"/>
                <a:ea typeface="UD デジタル 教科書体 NP-B" panose="02020700000000000000" pitchFamily="18" charset="-128"/>
              </a:rPr>
              <a:t>04</a:t>
            </a:r>
          </a:p>
        </p:txBody>
      </p:sp>
      <p:sp>
        <p:nvSpPr>
          <p:cNvPr id="8" name="Freeform 8"/>
          <p:cNvSpPr/>
          <p:nvPr/>
        </p:nvSpPr>
        <p:spPr>
          <a:xfrm>
            <a:off x="6889412" y="5988079"/>
            <a:ext cx="4509175" cy="5092498"/>
          </a:xfrm>
          <a:custGeom>
            <a:avLst/>
            <a:gdLst/>
            <a:ahLst/>
            <a:cxnLst/>
            <a:rect l="l" t="t" r="r" b="b"/>
            <a:pathLst>
              <a:path w="4509175" h="5092498">
                <a:moveTo>
                  <a:pt x="0" y="0"/>
                </a:moveTo>
                <a:lnTo>
                  <a:pt x="4509176" y="0"/>
                </a:lnTo>
                <a:lnTo>
                  <a:pt x="4509176" y="5092497"/>
                </a:lnTo>
                <a:lnTo>
                  <a:pt x="0" y="509249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スライド番号プレースホルダー 63">
            <a:extLst>
              <a:ext uri="{FF2B5EF4-FFF2-40B4-BE49-F238E27FC236}">
                <a16:creationId xmlns:a16="http://schemas.microsoft.com/office/drawing/2014/main" id="{2F1D6B62-DA1B-9FAD-CD70-B0C8DB320A2A}"/>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26</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6743401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2BCCEF-3E28-8799-87C5-50A270722739}"/>
            </a:ext>
          </a:extLst>
        </p:cNvPr>
        <p:cNvGrpSpPr/>
        <p:nvPr/>
      </p:nvGrpSpPr>
      <p:grpSpPr>
        <a:xfrm>
          <a:off x="0" y="0"/>
          <a:ext cx="0" cy="0"/>
          <a:chOff x="0" y="0"/>
          <a:chExt cx="0" cy="0"/>
        </a:xfrm>
      </p:grpSpPr>
      <p:sp>
        <p:nvSpPr>
          <p:cNvPr id="5" name="Freeform 5">
            <a:extLst>
              <a:ext uri="{FF2B5EF4-FFF2-40B4-BE49-F238E27FC236}">
                <a16:creationId xmlns:a16="http://schemas.microsoft.com/office/drawing/2014/main" id="{E2E28067-F21B-C76E-5356-9848F53E8910}"/>
              </a:ext>
            </a:extLst>
          </p:cNvPr>
          <p:cNvSpPr/>
          <p:nvPr/>
        </p:nvSpPr>
        <p:spPr>
          <a:xfrm>
            <a:off x="-6485" y="0"/>
            <a:ext cx="18287996" cy="10286999"/>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31A687">
              <a:alpha val="0"/>
            </a:srgbClr>
          </a:solidFill>
          <a:ln w="285750">
            <a:solidFill>
              <a:srgbClr val="31A687"/>
            </a:solidFill>
          </a:ln>
        </p:spPr>
        <p:txBody>
          <a:bodyPr/>
          <a:lstStyle/>
          <a:p>
            <a:endParaRPr lang="ja-JP" altLang="en-US" dirty="0"/>
          </a:p>
        </p:txBody>
      </p:sp>
      <p:pic>
        <p:nvPicPr>
          <p:cNvPr id="15" name="Google Shape;48;p1">
            <a:extLst>
              <a:ext uri="{FF2B5EF4-FFF2-40B4-BE49-F238E27FC236}">
                <a16:creationId xmlns:a16="http://schemas.microsoft.com/office/drawing/2014/main" id="{8FBCFBB1-72D8-B8F1-7539-7B8CD89FE7DA}"/>
              </a:ext>
            </a:extLst>
          </p:cNvPr>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2954000" y="2110171"/>
            <a:ext cx="4038600" cy="6192823"/>
          </a:xfrm>
          <a:prstGeom prst="rect">
            <a:avLst/>
          </a:prstGeom>
          <a:noFill/>
          <a:ln>
            <a:noFill/>
          </a:ln>
        </p:spPr>
      </p:pic>
      <p:sp>
        <p:nvSpPr>
          <p:cNvPr id="4" name="テキスト ボックス 3">
            <a:extLst>
              <a:ext uri="{FF2B5EF4-FFF2-40B4-BE49-F238E27FC236}">
                <a16:creationId xmlns:a16="http://schemas.microsoft.com/office/drawing/2014/main" id="{0729EB1A-6D84-1905-C5F0-DBFD93943FBA}"/>
              </a:ext>
            </a:extLst>
          </p:cNvPr>
          <p:cNvSpPr txBox="1"/>
          <p:nvPr/>
        </p:nvSpPr>
        <p:spPr>
          <a:xfrm>
            <a:off x="533400" y="537806"/>
            <a:ext cx="6858000" cy="769441"/>
          </a:xfrm>
          <a:prstGeom prst="rect">
            <a:avLst/>
          </a:prstGeom>
          <a:noFill/>
        </p:spPr>
        <p:txBody>
          <a:bodyPr wrap="square" rtlCol="0">
            <a:spAutoFit/>
          </a:bodyPr>
          <a:lstStyle/>
          <a:p>
            <a:r>
              <a:rPr kumimoji="1" lang="ja-JP" altLang="en-US" sz="4400" dirty="0">
                <a:latin typeface="UD デジタル 教科書体 NP-B" panose="02020700000000000000" pitchFamily="18" charset="-128"/>
                <a:ea typeface="UD デジタル 教科書体 NP-B" panose="02020700000000000000" pitchFamily="18" charset="-128"/>
              </a:rPr>
              <a:t>教材❶：</a:t>
            </a:r>
            <a:r>
              <a:rPr kumimoji="1" lang="en-US" altLang="ja-JP" sz="4400" dirty="0" err="1">
                <a:latin typeface="UD デジタル 教科書体 NP-B" panose="02020700000000000000" pitchFamily="18" charset="-128"/>
                <a:ea typeface="UD デジタル 教科書体 NP-B" panose="02020700000000000000" pitchFamily="18" charset="-128"/>
              </a:rPr>
              <a:t>NbS</a:t>
            </a:r>
            <a:endParaRPr kumimoji="1" lang="ja-JP" altLang="en-US" sz="4400" dirty="0">
              <a:latin typeface="UD デジタル 教科書体 NP-B" panose="02020700000000000000" pitchFamily="18" charset="-128"/>
              <a:ea typeface="UD デジタル 教科書体 NP-B" panose="02020700000000000000" pitchFamily="18" charset="-128"/>
            </a:endParaRPr>
          </a:p>
        </p:txBody>
      </p:sp>
      <p:grpSp>
        <p:nvGrpSpPr>
          <p:cNvPr id="13" name="グループ化 12">
            <a:extLst>
              <a:ext uri="{FF2B5EF4-FFF2-40B4-BE49-F238E27FC236}">
                <a16:creationId xmlns:a16="http://schemas.microsoft.com/office/drawing/2014/main" id="{B26F5334-4FB4-E968-0215-E81AD0771175}"/>
              </a:ext>
            </a:extLst>
          </p:cNvPr>
          <p:cNvGrpSpPr/>
          <p:nvPr/>
        </p:nvGrpSpPr>
        <p:grpSpPr>
          <a:xfrm>
            <a:off x="6489" y="4547417"/>
            <a:ext cx="11506200" cy="3647656"/>
            <a:chOff x="152400" y="4631546"/>
            <a:chExt cx="10331587" cy="3647656"/>
          </a:xfrm>
          <a:solidFill>
            <a:srgbClr val="31A687"/>
          </a:solidFill>
        </p:grpSpPr>
        <p:sp>
          <p:nvSpPr>
            <p:cNvPr id="14" name="Freeform 9">
              <a:extLst>
                <a:ext uri="{FF2B5EF4-FFF2-40B4-BE49-F238E27FC236}">
                  <a16:creationId xmlns:a16="http://schemas.microsoft.com/office/drawing/2014/main" id="{0CB952D7-C104-2CAB-E182-934FF3E531A2}"/>
                </a:ext>
              </a:extLst>
            </p:cNvPr>
            <p:cNvSpPr/>
            <p:nvPr/>
          </p:nvSpPr>
          <p:spPr>
            <a:xfrm>
              <a:off x="152400" y="4631546"/>
              <a:ext cx="10331587" cy="3647656"/>
            </a:xfrm>
            <a:custGeom>
              <a:avLst/>
              <a:gdLst/>
              <a:ahLst/>
              <a:cxnLst/>
              <a:rect l="l" t="t" r="r" b="b"/>
              <a:pathLst>
                <a:path w="1906844" h="564342">
                  <a:moveTo>
                    <a:pt x="0" y="0"/>
                  </a:moveTo>
                  <a:lnTo>
                    <a:pt x="1906844" y="0"/>
                  </a:lnTo>
                  <a:lnTo>
                    <a:pt x="1906844" y="564342"/>
                  </a:lnTo>
                  <a:lnTo>
                    <a:pt x="0" y="564342"/>
                  </a:lnTo>
                  <a:lnTo>
                    <a:pt x="0" y="0"/>
                  </a:lnTo>
                </a:path>
              </a:pathLst>
            </a:custGeom>
            <a:grpFill/>
          </p:spPr>
          <p:txBody>
            <a:bodyPr/>
            <a:lstStyle/>
            <a:p>
              <a:endParaRPr lang="ja-JP" altLang="en-US">
                <a:latin typeface="07あかずきんポップ Heavy" panose="00000900000000000000" pitchFamily="50" charset="-128"/>
                <a:ea typeface="07あかずきんポップ Heavy" panose="00000900000000000000" pitchFamily="50" charset="-128"/>
                <a:cs typeface="07あかずきんポップ Heavy" panose="00000900000000000000" pitchFamily="50" charset="-128"/>
              </a:endParaRPr>
            </a:p>
          </p:txBody>
        </p:sp>
        <p:sp>
          <p:nvSpPr>
            <p:cNvPr id="16" name="TextBox 10">
              <a:extLst>
                <a:ext uri="{FF2B5EF4-FFF2-40B4-BE49-F238E27FC236}">
                  <a16:creationId xmlns:a16="http://schemas.microsoft.com/office/drawing/2014/main" id="{1BE53D93-A1E0-FD4E-554F-6C6C5BC3D1B2}"/>
                </a:ext>
              </a:extLst>
            </p:cNvPr>
            <p:cNvSpPr txBox="1"/>
            <p:nvPr/>
          </p:nvSpPr>
          <p:spPr>
            <a:xfrm>
              <a:off x="822395" y="5012545"/>
              <a:ext cx="9372600" cy="2885657"/>
            </a:xfrm>
            <a:prstGeom prst="rect">
              <a:avLst/>
            </a:prstGeom>
            <a:grpFill/>
          </p:spPr>
          <p:txBody>
            <a:bodyPr lIns="38100" tIns="38100" rIns="38100" bIns="38100" rtlCol="0" anchor="ctr"/>
            <a:lstStyle/>
            <a:p>
              <a:r>
                <a:rPr lang="ja-JP" altLang="en-US" sz="44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教材</a:t>
              </a:r>
              <a:r>
                <a:rPr lang="en-US" altLang="ja-JP" sz="44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VTR</a:t>
              </a:r>
              <a:r>
                <a:rPr lang="ja-JP" altLang="en-US" sz="4400" b="1" dirty="0">
                  <a:solidFill>
                    <a:schemeClr val="bg1"/>
                  </a:solidFill>
                  <a:latin typeface="BIZ UDPゴシック" panose="020B0400000000000000" pitchFamily="50" charset="-128"/>
                  <a:ea typeface="BIZ UDPゴシック" panose="020B0400000000000000" pitchFamily="50" charset="-128"/>
                  <a:cs typeface="ＭＳ Ｐゴシック" panose="020B0600070205080204" pitchFamily="50" charset="-128"/>
                </a:rPr>
                <a:t>②</a:t>
              </a:r>
              <a:endParaRPr lang="en-US" altLang="ja-JP" sz="44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endParaRPr>
            </a:p>
            <a:p>
              <a:r>
                <a:rPr lang="ja-JP" altLang="en-US" sz="60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「ボタニカルライトは何で発電する？」</a:t>
              </a:r>
              <a:endParaRPr lang="ja-JP" altLang="ja-JP" sz="6000" dirty="0">
                <a:solidFill>
                  <a:schemeClr val="bg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grpSp>
      <p:sp>
        <p:nvSpPr>
          <p:cNvPr id="17" name="TextBox 12">
            <a:extLst>
              <a:ext uri="{FF2B5EF4-FFF2-40B4-BE49-F238E27FC236}">
                <a16:creationId xmlns:a16="http://schemas.microsoft.com/office/drawing/2014/main" id="{C16AA670-BBAE-F274-8CFC-ACDE1C683A55}"/>
              </a:ext>
            </a:extLst>
          </p:cNvPr>
          <p:cNvSpPr txBox="1"/>
          <p:nvPr/>
        </p:nvSpPr>
        <p:spPr>
          <a:xfrm>
            <a:off x="-1905000" y="2007798"/>
            <a:ext cx="15795935" cy="1907958"/>
          </a:xfrm>
          <a:prstGeom prst="rect">
            <a:avLst/>
          </a:prstGeom>
        </p:spPr>
        <p:txBody>
          <a:bodyPr lIns="0" tIns="0" rIns="0" bIns="0" rtlCol="0" anchor="t">
            <a:spAutoFit/>
          </a:bodyPr>
          <a:lstStyle/>
          <a:p>
            <a:pPr algn="ctr">
              <a:lnSpc>
                <a:spcPts val="18760"/>
              </a:lnSpc>
            </a:pPr>
            <a:r>
              <a:rPr lang="en-US"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GREEN</a:t>
            </a:r>
            <a:r>
              <a:rPr lang="ja-JP"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r>
              <a:rPr lang="en-US"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EXPO2027</a:t>
            </a:r>
            <a:r>
              <a:rPr lang="ja-JP" altLang="en-US"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　デジタル</a:t>
            </a:r>
            <a:r>
              <a:rPr lang="en-US"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r>
              <a:rPr lang="ja-JP" altLang="en-US"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探究教材</a:t>
            </a:r>
            <a:endParaRPr lang="en-US" sz="4000" b="1" spc="-657" dirty="0">
              <a:solidFill>
                <a:srgbClr val="000000"/>
              </a:solidFill>
              <a:latin typeface="BIZ UDPゴシック" panose="020B0400000000000000" pitchFamily="50" charset="-128"/>
              <a:ea typeface="BIZ UDPゴシック" panose="020B0400000000000000" pitchFamily="50" charset="-128"/>
              <a:cs typeface="07あかずきんポップ Heavy" panose="00000900000000000000" pitchFamily="50" charset="-128"/>
            </a:endParaRPr>
          </a:p>
        </p:txBody>
      </p:sp>
      <p:sp>
        <p:nvSpPr>
          <p:cNvPr id="3" name="テキスト ボックス 2">
            <a:extLst>
              <a:ext uri="{FF2B5EF4-FFF2-40B4-BE49-F238E27FC236}">
                <a16:creationId xmlns:a16="http://schemas.microsoft.com/office/drawing/2014/main" id="{9CA2C991-61CD-25DE-7920-BEC48FE2F2A3}"/>
              </a:ext>
            </a:extLst>
          </p:cNvPr>
          <p:cNvSpPr txBox="1"/>
          <p:nvPr/>
        </p:nvSpPr>
        <p:spPr>
          <a:xfrm>
            <a:off x="13890935" y="9639300"/>
            <a:ext cx="4267200" cy="369332"/>
          </a:xfrm>
          <a:prstGeom prst="rect">
            <a:avLst/>
          </a:prstGeom>
          <a:noFill/>
        </p:spPr>
        <p:txBody>
          <a:bodyPr wrap="square" rtlCol="0">
            <a:spAutoFit/>
          </a:bodyPr>
          <a:lstStyle/>
          <a:p>
            <a:r>
              <a:rPr kumimoji="1" lang="en-US" altLang="ja-JP"/>
              <a:t>https://youtu.be/w8XT-qdBteg</a:t>
            </a:r>
            <a:endParaRPr kumimoji="1" lang="ja-JP" altLang="en-US" dirty="0"/>
          </a:p>
        </p:txBody>
      </p:sp>
      <p:sp>
        <p:nvSpPr>
          <p:cNvPr id="2" name="テキスト ボックス 1">
            <a:extLst>
              <a:ext uri="{FF2B5EF4-FFF2-40B4-BE49-F238E27FC236}">
                <a16:creationId xmlns:a16="http://schemas.microsoft.com/office/drawing/2014/main" id="{7AE47649-B59C-B475-6E7A-2E64F7047B01}"/>
              </a:ext>
            </a:extLst>
          </p:cNvPr>
          <p:cNvSpPr txBox="1"/>
          <p:nvPr/>
        </p:nvSpPr>
        <p:spPr>
          <a:xfrm>
            <a:off x="846222" y="8577471"/>
            <a:ext cx="10293489" cy="2862322"/>
          </a:xfrm>
          <a:prstGeom prst="rect">
            <a:avLst/>
          </a:prstGeom>
          <a:noFill/>
        </p:spPr>
        <p:txBody>
          <a:bodyPr wrap="square" rtlCol="0">
            <a:spAutoFit/>
          </a:bodyPr>
          <a:lstStyle/>
          <a:p>
            <a:r>
              <a:rPr lang="en-US" altLang="ja-JP" sz="6000" dirty="0">
                <a:latin typeface="Calibri" panose="020F0502020204030204" pitchFamily="34" charset="0"/>
                <a:ea typeface="Calibri" panose="020F0502020204030204" pitchFamily="34" charset="0"/>
                <a:cs typeface="Calibri" panose="020F0502020204030204" pitchFamily="34" charset="0"/>
                <a:hlinkClick r:id="rId3"/>
              </a:rPr>
              <a:t>https://youtu.be/w8XT-qdBteg</a:t>
            </a:r>
            <a:endParaRPr lang="en-US" altLang="ja-JP" sz="6000" dirty="0">
              <a:latin typeface="Calibri" panose="020F0502020204030204" pitchFamily="34" charset="0"/>
              <a:ea typeface="Calibri" panose="020F0502020204030204" pitchFamily="34" charset="0"/>
              <a:cs typeface="Calibri" panose="020F0502020204030204" pitchFamily="34" charset="0"/>
            </a:endParaRPr>
          </a:p>
          <a:p>
            <a:br>
              <a:rPr lang="en-US" altLang="ja-JP" sz="6000" dirty="0">
                <a:latin typeface="Calibri" panose="020F0502020204030204" pitchFamily="34" charset="0"/>
                <a:ea typeface="Calibri" panose="020F0502020204030204" pitchFamily="34" charset="0"/>
                <a:cs typeface="Calibri" panose="020F0502020204030204" pitchFamily="34" charset="0"/>
              </a:rPr>
            </a:br>
            <a:endParaRPr kumimoji="1" lang="ja-JP" altLang="en-US" sz="6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023440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AABB7-5616-453E-937D-0F28097A8F03}"/>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BAAC0D82-1846-C66D-A2A6-77B496F14D89}"/>
              </a:ext>
            </a:extLst>
          </p:cNvPr>
          <p:cNvSpPr/>
          <p:nvPr/>
        </p:nvSpPr>
        <p:spPr>
          <a:xfrm>
            <a:off x="16217"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44" name="スライド番号プレースホルダー 63">
            <a:extLst>
              <a:ext uri="{FF2B5EF4-FFF2-40B4-BE49-F238E27FC236}">
                <a16:creationId xmlns:a16="http://schemas.microsoft.com/office/drawing/2014/main" id="{814D0E4A-CD79-4B99-F71E-84CC75016AE5}"/>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28</a:t>
            </a:fld>
            <a:endParaRPr lang="en-US" sz="2000" dirty="0">
              <a:latin typeface="UD Digi Kyokasho NK-B" panose="02020700000000000000" pitchFamily="18" charset="-128"/>
              <a:ea typeface="UD Digi Kyokasho NK-B" panose="02020700000000000000" pitchFamily="18" charset="-128"/>
            </a:endParaRPr>
          </a:p>
        </p:txBody>
      </p:sp>
      <p:pic>
        <p:nvPicPr>
          <p:cNvPr id="2" name="オンライン メディア 1" title="GREEN×EXPO 2027 教材❶02">
            <a:hlinkClick r:id="" action="ppaction://media"/>
            <a:extLst>
              <a:ext uri="{FF2B5EF4-FFF2-40B4-BE49-F238E27FC236}">
                <a16:creationId xmlns:a16="http://schemas.microsoft.com/office/drawing/2014/main" id="{7A8F6552-5E65-0A3C-553C-97E2E1FF877C}"/>
              </a:ext>
            </a:extLst>
          </p:cNvPr>
          <p:cNvPicPr>
            <a:picLocks noRot="1" noChangeAspect="1"/>
          </p:cNvPicPr>
          <p:nvPr>
            <a:videoFile r:link="rId1"/>
          </p:nvPr>
        </p:nvPicPr>
        <p:blipFill>
          <a:blip r:embed="rId3"/>
          <a:stretch>
            <a:fillRect/>
          </a:stretch>
        </p:blipFill>
        <p:spPr>
          <a:xfrm>
            <a:off x="16217" y="-13697"/>
            <a:ext cx="18255566" cy="10314394"/>
          </a:xfrm>
          <a:prstGeom prst="rect">
            <a:avLst/>
          </a:prstGeom>
        </p:spPr>
      </p:pic>
    </p:spTree>
    <p:extLst>
      <p:ext uri="{BB962C8B-B14F-4D97-AF65-F5344CB8AC3E}">
        <p14:creationId xmlns:p14="http://schemas.microsoft.com/office/powerpoint/2010/main" val="2645626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4</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地球にやさしい発電技術</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9" name="TextBox 13">
            <a:extLst>
              <a:ext uri="{FF2B5EF4-FFF2-40B4-BE49-F238E27FC236}">
                <a16:creationId xmlns:a16="http://schemas.microsoft.com/office/drawing/2014/main" id="{D4A19768-9528-3B74-00E5-42375FDAFB69}"/>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0" name="スライド番号プレースホルダー 63">
            <a:extLst>
              <a:ext uri="{FF2B5EF4-FFF2-40B4-BE49-F238E27FC236}">
                <a16:creationId xmlns:a16="http://schemas.microsoft.com/office/drawing/2014/main" id="{A2035FE3-46B0-F508-346C-997B922A41F3}"/>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29</a:t>
            </a:fld>
            <a:endParaRPr lang="en-US" sz="2000" dirty="0">
              <a:latin typeface="UD Digi Kyokasho NK-B" panose="02020700000000000000" pitchFamily="18" charset="-128"/>
              <a:ea typeface="UD Digi Kyokasho NK-B" panose="02020700000000000000" pitchFamily="18" charset="-128"/>
            </a:endParaRPr>
          </a:p>
        </p:txBody>
      </p:sp>
      <p:sp>
        <p:nvSpPr>
          <p:cNvPr id="2" name="TextBox 13">
            <a:extLst>
              <a:ext uri="{FF2B5EF4-FFF2-40B4-BE49-F238E27FC236}">
                <a16:creationId xmlns:a16="http://schemas.microsoft.com/office/drawing/2014/main" id="{92FAE95B-0DE9-8BE1-9130-75E667A1557F}"/>
              </a:ext>
            </a:extLst>
          </p:cNvPr>
          <p:cNvSpPr txBox="1"/>
          <p:nvPr/>
        </p:nvSpPr>
        <p:spPr>
          <a:xfrm>
            <a:off x="1866166" y="2281437"/>
            <a:ext cx="15087600" cy="949106"/>
          </a:xfrm>
          <a:prstGeom prst="rect">
            <a:avLst/>
          </a:prstGeom>
        </p:spPr>
        <p:txBody>
          <a:bodyPr wrap="square" lIns="0" tIns="0" rIns="0" bIns="0" rtlCol="0" anchor="t">
            <a:spAutoFit/>
          </a:bodyPr>
          <a:lstStyle/>
          <a:p>
            <a:pPr>
              <a:lnSpc>
                <a:spcPts val="7840"/>
              </a:lnSpc>
            </a:pPr>
            <a:r>
              <a:rPr lang="ja-JP" altLang="en-US" sz="5400" spc="300">
                <a:solidFill>
                  <a:srgbClr val="247233"/>
                </a:solidFill>
                <a:latin typeface="UD デジタル 教科書体 NP-B" panose="02020700000000000000" pitchFamily="18" charset="-128"/>
                <a:ea typeface="UD デジタル 教科書体 NP-B" panose="02020700000000000000" pitchFamily="18" charset="-128"/>
              </a:rPr>
              <a:t>ボタニカルライトの仕組み</a:t>
            </a:r>
          </a:p>
        </p:txBody>
      </p:sp>
      <p:pic>
        <p:nvPicPr>
          <p:cNvPr id="12" name="図 11">
            <a:extLst>
              <a:ext uri="{FF2B5EF4-FFF2-40B4-BE49-F238E27FC236}">
                <a16:creationId xmlns:a16="http://schemas.microsoft.com/office/drawing/2014/main" id="{CDA61BD3-F97F-3619-125C-DC79B601B6D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4301"/>
          <a:stretch/>
        </p:blipFill>
        <p:spPr>
          <a:xfrm>
            <a:off x="4827843" y="3831424"/>
            <a:ext cx="9269217" cy="5765800"/>
          </a:xfrm>
          <a:prstGeom prst="rect">
            <a:avLst/>
          </a:prstGeom>
        </p:spPr>
      </p:pic>
      <p:pic>
        <p:nvPicPr>
          <p:cNvPr id="15" name="図 14">
            <a:extLst>
              <a:ext uri="{FF2B5EF4-FFF2-40B4-BE49-F238E27FC236}">
                <a16:creationId xmlns:a16="http://schemas.microsoft.com/office/drawing/2014/main" id="{46772B16-401D-FE9D-8295-E120C81435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43800" y="6598719"/>
            <a:ext cx="971461" cy="2185788"/>
          </a:xfrm>
          <a:prstGeom prst="rect">
            <a:avLst/>
          </a:prstGeom>
        </p:spPr>
      </p:pic>
      <p:pic>
        <p:nvPicPr>
          <p:cNvPr id="22" name="図 21">
            <a:extLst>
              <a:ext uri="{FF2B5EF4-FFF2-40B4-BE49-F238E27FC236}">
                <a16:creationId xmlns:a16="http://schemas.microsoft.com/office/drawing/2014/main" id="{3AE69F4C-E600-87EF-448E-14EE22B0B4F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6192349">
            <a:off x="10840718" y="5844188"/>
            <a:ext cx="3747902" cy="3407184"/>
          </a:xfrm>
          <a:prstGeom prst="rect">
            <a:avLst/>
          </a:prstGeom>
        </p:spPr>
      </p:pic>
      <p:pic>
        <p:nvPicPr>
          <p:cNvPr id="24" name="図 23">
            <a:extLst>
              <a:ext uri="{FF2B5EF4-FFF2-40B4-BE49-F238E27FC236}">
                <a16:creationId xmlns:a16="http://schemas.microsoft.com/office/drawing/2014/main" id="{D8FD21DB-6147-DABF-89D3-0D81151F970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3690866" y="6649596"/>
            <a:ext cx="3193543" cy="1796368"/>
          </a:xfrm>
          <a:prstGeom prst="rect">
            <a:avLst/>
          </a:prstGeom>
        </p:spPr>
      </p:pic>
      <p:cxnSp>
        <p:nvCxnSpPr>
          <p:cNvPr id="26" name="直線コネクタ 25">
            <a:extLst>
              <a:ext uri="{FF2B5EF4-FFF2-40B4-BE49-F238E27FC236}">
                <a16:creationId xmlns:a16="http://schemas.microsoft.com/office/drawing/2014/main" id="{EC99F1BE-51C6-4288-4F69-F109A4886598}"/>
              </a:ext>
            </a:extLst>
          </p:cNvPr>
          <p:cNvCxnSpPr>
            <a:cxnSpLocks/>
            <a:endCxn id="24" idx="1"/>
          </p:cNvCxnSpPr>
          <p:nvPr/>
        </p:nvCxnSpPr>
        <p:spPr>
          <a:xfrm>
            <a:off x="5287629" y="5174776"/>
            <a:ext cx="9" cy="776233"/>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C7390491-C2A3-AB27-DE81-2D0E563388C9}"/>
              </a:ext>
            </a:extLst>
          </p:cNvPr>
          <p:cNvCxnSpPr>
            <a:cxnSpLocks/>
          </p:cNvCxnSpPr>
          <p:nvPr/>
        </p:nvCxnSpPr>
        <p:spPr>
          <a:xfrm flipV="1">
            <a:off x="5287633" y="5143500"/>
            <a:ext cx="7427036" cy="6255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図 19">
            <a:extLst>
              <a:ext uri="{FF2B5EF4-FFF2-40B4-BE49-F238E27FC236}">
                <a16:creationId xmlns:a16="http://schemas.microsoft.com/office/drawing/2014/main" id="{88E3BAB6-DC7E-B405-61B7-4DE873C184E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78896" y="3636039"/>
            <a:ext cx="1729807" cy="1792939"/>
          </a:xfrm>
          <a:prstGeom prst="rect">
            <a:avLst/>
          </a:prstGeom>
        </p:spPr>
      </p:pic>
      <p:cxnSp>
        <p:nvCxnSpPr>
          <p:cNvPr id="31" name="直線コネクタ 30">
            <a:extLst>
              <a:ext uri="{FF2B5EF4-FFF2-40B4-BE49-F238E27FC236}">
                <a16:creationId xmlns:a16="http://schemas.microsoft.com/office/drawing/2014/main" id="{19E13E2D-D674-C18A-1066-473DBB295ADF}"/>
              </a:ext>
            </a:extLst>
          </p:cNvPr>
          <p:cNvCxnSpPr>
            <a:cxnSpLocks/>
          </p:cNvCxnSpPr>
          <p:nvPr/>
        </p:nvCxnSpPr>
        <p:spPr>
          <a:xfrm>
            <a:off x="12689258" y="5129046"/>
            <a:ext cx="9" cy="776233"/>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13">
            <a:extLst>
              <a:ext uri="{FF2B5EF4-FFF2-40B4-BE49-F238E27FC236}">
                <a16:creationId xmlns:a16="http://schemas.microsoft.com/office/drawing/2014/main" id="{D3BD02B1-486D-87F1-D3F6-ABF3816F8E27}"/>
              </a:ext>
            </a:extLst>
          </p:cNvPr>
          <p:cNvSpPr txBox="1"/>
          <p:nvPr/>
        </p:nvSpPr>
        <p:spPr>
          <a:xfrm>
            <a:off x="4366769" y="8903819"/>
            <a:ext cx="2232924" cy="1897764"/>
          </a:xfrm>
          <a:prstGeom prst="rect">
            <a:avLst/>
          </a:prstGeom>
        </p:spPr>
        <p:txBody>
          <a:bodyPr wrap="square" lIns="0" tIns="0" rIns="0" bIns="0" rtlCol="0" anchor="t">
            <a:spAutoFit/>
          </a:bodyPr>
          <a:lstStyle/>
          <a:p>
            <a:pPr>
              <a:lnSpc>
                <a:spcPts val="7840"/>
              </a:lnSpc>
            </a:pPr>
            <a:r>
              <a:rPr lang="ja-JP" altLang="en-US" spc="300">
                <a:solidFill>
                  <a:srgbClr val="247233"/>
                </a:solidFill>
                <a:latin typeface="UD デジタル 教科書体 NP-B" panose="02020700000000000000" pitchFamily="18" charset="-128"/>
                <a:ea typeface="UD デジタル 教科書体 NP-B" panose="02020700000000000000" pitchFamily="18" charset="-128"/>
              </a:rPr>
              <a:t>マグネシウム板</a:t>
            </a:r>
          </a:p>
          <a:p>
            <a:pPr>
              <a:lnSpc>
                <a:spcPts val="7840"/>
              </a:lnSpc>
            </a:pPr>
            <a:endParaRPr lang="ja-JP" altLang="en-US" sz="4000" spc="300">
              <a:solidFill>
                <a:srgbClr val="247233"/>
              </a:solidFill>
              <a:latin typeface="UD デジタル 教科書体 NP-B" panose="02020700000000000000" pitchFamily="18" charset="-128"/>
              <a:ea typeface="UD デジタル 教科書体 NP-B" panose="02020700000000000000" pitchFamily="18" charset="-128"/>
            </a:endParaRPr>
          </a:p>
        </p:txBody>
      </p:sp>
      <p:pic>
        <p:nvPicPr>
          <p:cNvPr id="37" name="図 36">
            <a:extLst>
              <a:ext uri="{FF2B5EF4-FFF2-40B4-BE49-F238E27FC236}">
                <a16:creationId xmlns:a16="http://schemas.microsoft.com/office/drawing/2014/main" id="{091419E5-DA3D-3431-34D4-4A03AF87C8E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36260" y="6924447"/>
            <a:ext cx="402454" cy="911646"/>
          </a:xfrm>
          <a:prstGeom prst="rect">
            <a:avLst/>
          </a:prstGeom>
        </p:spPr>
      </p:pic>
      <p:pic>
        <p:nvPicPr>
          <p:cNvPr id="38" name="図 37">
            <a:extLst>
              <a:ext uri="{FF2B5EF4-FFF2-40B4-BE49-F238E27FC236}">
                <a16:creationId xmlns:a16="http://schemas.microsoft.com/office/drawing/2014/main" id="{50515BAE-A8A5-2083-A9BE-51BDE37A951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37226" y="6126143"/>
            <a:ext cx="381512" cy="864208"/>
          </a:xfrm>
          <a:prstGeom prst="rect">
            <a:avLst/>
          </a:prstGeom>
        </p:spPr>
      </p:pic>
      <p:cxnSp>
        <p:nvCxnSpPr>
          <p:cNvPr id="40" name="直線矢印コネクタ 39">
            <a:extLst>
              <a:ext uri="{FF2B5EF4-FFF2-40B4-BE49-F238E27FC236}">
                <a16:creationId xmlns:a16="http://schemas.microsoft.com/office/drawing/2014/main" id="{FD2A392E-22A9-FB29-5163-6F4B4E16AB46}"/>
              </a:ext>
            </a:extLst>
          </p:cNvPr>
          <p:cNvCxnSpPr>
            <a:cxnSpLocks/>
          </p:cNvCxnSpPr>
          <p:nvPr/>
        </p:nvCxnSpPr>
        <p:spPr>
          <a:xfrm flipV="1">
            <a:off x="4038600" y="5206052"/>
            <a:ext cx="0" cy="76200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1BFBB80D-382A-05AC-5E85-9144E5B6A619}"/>
              </a:ext>
            </a:extLst>
          </p:cNvPr>
          <p:cNvCxnSpPr>
            <a:cxnSpLocks/>
          </p:cNvCxnSpPr>
          <p:nvPr/>
        </p:nvCxnSpPr>
        <p:spPr>
          <a:xfrm flipV="1">
            <a:off x="5287629" y="3358690"/>
            <a:ext cx="6997082" cy="73605"/>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C2F05006-186A-5E03-32D4-EE5259547F61}"/>
              </a:ext>
            </a:extLst>
          </p:cNvPr>
          <p:cNvCxnSpPr>
            <a:cxnSpLocks/>
          </p:cNvCxnSpPr>
          <p:nvPr/>
        </p:nvCxnSpPr>
        <p:spPr>
          <a:xfrm>
            <a:off x="13140544" y="4967671"/>
            <a:ext cx="0" cy="821419"/>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4" name="図 13">
            <a:extLst>
              <a:ext uri="{FF2B5EF4-FFF2-40B4-BE49-F238E27FC236}">
                <a16:creationId xmlns:a16="http://schemas.microsoft.com/office/drawing/2014/main" id="{B6B8546D-E359-DF23-96F7-7B2A80AC16A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592072" flipH="1" flipV="1">
            <a:off x="9222689" y="5324373"/>
            <a:ext cx="159971" cy="159971"/>
          </a:xfrm>
          <a:prstGeom prst="rect">
            <a:avLst/>
          </a:prstGeom>
        </p:spPr>
      </p:pic>
      <p:pic>
        <p:nvPicPr>
          <p:cNvPr id="16" name="図 15">
            <a:extLst>
              <a:ext uri="{FF2B5EF4-FFF2-40B4-BE49-F238E27FC236}">
                <a16:creationId xmlns:a16="http://schemas.microsoft.com/office/drawing/2014/main" id="{0981CDB1-0109-E0FE-FE56-3DA9E9104A14}"/>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592072" flipH="1" flipV="1">
            <a:off x="8552304" y="6560517"/>
            <a:ext cx="205757" cy="205757"/>
          </a:xfrm>
          <a:prstGeom prst="rect">
            <a:avLst/>
          </a:prstGeom>
        </p:spPr>
      </p:pic>
      <p:cxnSp>
        <p:nvCxnSpPr>
          <p:cNvPr id="23" name="直線矢印コネクタ 22">
            <a:extLst>
              <a:ext uri="{FF2B5EF4-FFF2-40B4-BE49-F238E27FC236}">
                <a16:creationId xmlns:a16="http://schemas.microsoft.com/office/drawing/2014/main" id="{52B43784-D9CA-AC24-7A2C-B0F3D6401738}"/>
              </a:ext>
            </a:extLst>
          </p:cNvPr>
          <p:cNvCxnSpPr>
            <a:cxnSpLocks/>
          </p:cNvCxnSpPr>
          <p:nvPr/>
        </p:nvCxnSpPr>
        <p:spPr>
          <a:xfrm>
            <a:off x="9302674" y="3831424"/>
            <a:ext cx="0" cy="144823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722A96F5-D56B-F47D-58E1-D0181DD30569}"/>
              </a:ext>
            </a:extLst>
          </p:cNvPr>
          <p:cNvCxnSpPr>
            <a:cxnSpLocks/>
          </p:cNvCxnSpPr>
          <p:nvPr/>
        </p:nvCxnSpPr>
        <p:spPr>
          <a:xfrm flipH="1">
            <a:off x="8720106" y="5562892"/>
            <a:ext cx="516446" cy="981677"/>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D9FDFFDC-158C-CEA7-A79D-A9BD979AF426}"/>
              </a:ext>
            </a:extLst>
          </p:cNvPr>
          <p:cNvCxnSpPr>
            <a:cxnSpLocks/>
          </p:cNvCxnSpPr>
          <p:nvPr/>
        </p:nvCxnSpPr>
        <p:spPr>
          <a:xfrm flipH="1">
            <a:off x="8351877" y="6793959"/>
            <a:ext cx="249114" cy="260976"/>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6FF167D7-1025-207D-E9AC-41A0B888A5AD}"/>
              </a:ext>
            </a:extLst>
          </p:cNvPr>
          <p:cNvCxnSpPr>
            <a:cxnSpLocks/>
          </p:cNvCxnSpPr>
          <p:nvPr/>
        </p:nvCxnSpPr>
        <p:spPr>
          <a:xfrm flipH="1" flipV="1">
            <a:off x="7235912" y="7299114"/>
            <a:ext cx="377503" cy="213987"/>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線矢印コネクタ 44">
            <a:extLst>
              <a:ext uri="{FF2B5EF4-FFF2-40B4-BE49-F238E27FC236}">
                <a16:creationId xmlns:a16="http://schemas.microsoft.com/office/drawing/2014/main" id="{FAF91387-D9A9-8217-5A1A-16E8C56EFFA5}"/>
              </a:ext>
            </a:extLst>
          </p:cNvPr>
          <p:cNvCxnSpPr>
            <a:cxnSpLocks/>
          </p:cNvCxnSpPr>
          <p:nvPr/>
        </p:nvCxnSpPr>
        <p:spPr>
          <a:xfrm flipH="1" flipV="1">
            <a:off x="6231055" y="6947942"/>
            <a:ext cx="587906" cy="252958"/>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4A4A48AC-1DD2-7529-6E9D-3C76754DAE79}"/>
              </a:ext>
            </a:extLst>
          </p:cNvPr>
          <p:cNvSpPr txBox="1"/>
          <p:nvPr/>
        </p:nvSpPr>
        <p:spPr>
          <a:xfrm>
            <a:off x="7134256" y="8735836"/>
            <a:ext cx="1553585" cy="307777"/>
          </a:xfrm>
          <a:prstGeom prst="rect">
            <a:avLst/>
          </a:prstGeom>
          <a:noFill/>
        </p:spPr>
        <p:txBody>
          <a:bodyPr wrap="square" rtlCol="0">
            <a:spAutoFit/>
          </a:bodyPr>
          <a:lstStyle/>
          <a:p>
            <a:pPr algn="ctr"/>
            <a:r>
              <a:rPr kumimoji="1" lang="ja-JP" altLang="en-US" sz="1400">
                <a:latin typeface="Meiryo UI" panose="020B0604030504040204" pitchFamily="34" charset="-128"/>
                <a:ea typeface="Meiryo UI" panose="020B0604030504040204" pitchFamily="34" charset="-128"/>
              </a:rPr>
              <a:t>びせいぶつ　</a:t>
            </a:r>
            <a:endParaRPr kumimoji="1" lang="ja-JP" altLang="en-US" sz="1400" dirty="0">
              <a:latin typeface="Meiryo UI" panose="020B0604030504040204" pitchFamily="34" charset="-128"/>
              <a:ea typeface="Meiryo UI" panose="020B0604030504040204" pitchFamily="34" charset="-128"/>
            </a:endParaRPr>
          </a:p>
        </p:txBody>
      </p:sp>
      <p:sp>
        <p:nvSpPr>
          <p:cNvPr id="11" name="TextBox 13">
            <a:extLst>
              <a:ext uri="{FF2B5EF4-FFF2-40B4-BE49-F238E27FC236}">
                <a16:creationId xmlns:a16="http://schemas.microsoft.com/office/drawing/2014/main" id="{62962E5C-C2D6-E340-9E05-7154261E5E0F}"/>
              </a:ext>
            </a:extLst>
          </p:cNvPr>
          <p:cNvSpPr txBox="1"/>
          <p:nvPr/>
        </p:nvSpPr>
        <p:spPr>
          <a:xfrm>
            <a:off x="7513062" y="8503943"/>
            <a:ext cx="2232924" cy="1897764"/>
          </a:xfrm>
          <a:prstGeom prst="rect">
            <a:avLst/>
          </a:prstGeom>
        </p:spPr>
        <p:txBody>
          <a:bodyPr wrap="square" lIns="0" tIns="0" rIns="0" bIns="0" rtlCol="0" anchor="t">
            <a:spAutoFit/>
          </a:bodyPr>
          <a:lstStyle/>
          <a:p>
            <a:pPr>
              <a:lnSpc>
                <a:spcPts val="7840"/>
              </a:lnSpc>
            </a:pPr>
            <a:r>
              <a:rPr lang="ja-JP" altLang="en-US" spc="300">
                <a:solidFill>
                  <a:srgbClr val="247233"/>
                </a:solidFill>
                <a:latin typeface="UD デジタル 教科書体 NP-B" panose="02020700000000000000" pitchFamily="18" charset="-128"/>
                <a:ea typeface="UD デジタル 教科書体 NP-B" panose="02020700000000000000" pitchFamily="18" charset="-128"/>
              </a:rPr>
              <a:t>微生物</a:t>
            </a:r>
          </a:p>
          <a:p>
            <a:pPr>
              <a:lnSpc>
                <a:spcPts val="7840"/>
              </a:lnSpc>
            </a:pPr>
            <a:endParaRPr lang="ja-JP" altLang="en-US" sz="4000" spc="30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3" name="テキスト ボックス 12">
            <a:extLst>
              <a:ext uri="{FF2B5EF4-FFF2-40B4-BE49-F238E27FC236}">
                <a16:creationId xmlns:a16="http://schemas.microsoft.com/office/drawing/2014/main" id="{C7DA9088-B392-81FE-0D6E-0EA6AFF13717}"/>
              </a:ext>
            </a:extLst>
          </p:cNvPr>
          <p:cNvSpPr txBox="1"/>
          <p:nvPr/>
        </p:nvSpPr>
        <p:spPr>
          <a:xfrm>
            <a:off x="11899970" y="9386531"/>
            <a:ext cx="1553585" cy="307777"/>
          </a:xfrm>
          <a:prstGeom prst="rect">
            <a:avLst/>
          </a:prstGeom>
          <a:noFill/>
        </p:spPr>
        <p:txBody>
          <a:bodyPr wrap="square" rtlCol="0">
            <a:spAutoFit/>
          </a:bodyPr>
          <a:lstStyle/>
          <a:p>
            <a:pPr algn="ctr"/>
            <a:r>
              <a:rPr kumimoji="1" lang="ja-JP" altLang="en-US" sz="1400">
                <a:latin typeface="Meiryo UI" panose="020B0604030504040204" pitchFamily="34" charset="-128"/>
                <a:ea typeface="Meiryo UI" panose="020B0604030504040204" pitchFamily="34" charset="-128"/>
              </a:rPr>
              <a:t>びちょうたん　</a:t>
            </a:r>
            <a:endParaRPr kumimoji="1" lang="ja-JP" altLang="en-US" sz="1400" dirty="0">
              <a:latin typeface="Meiryo UI" panose="020B0604030504040204" pitchFamily="34" charset="-128"/>
              <a:ea typeface="Meiryo UI" panose="020B0604030504040204" pitchFamily="34" charset="-128"/>
            </a:endParaRPr>
          </a:p>
        </p:txBody>
      </p:sp>
      <p:sp>
        <p:nvSpPr>
          <p:cNvPr id="19" name="TextBox 13">
            <a:extLst>
              <a:ext uri="{FF2B5EF4-FFF2-40B4-BE49-F238E27FC236}">
                <a16:creationId xmlns:a16="http://schemas.microsoft.com/office/drawing/2014/main" id="{A56128D5-F7A1-F979-0F67-DCEC4D7DAD45}"/>
              </a:ext>
            </a:extLst>
          </p:cNvPr>
          <p:cNvSpPr txBox="1"/>
          <p:nvPr/>
        </p:nvSpPr>
        <p:spPr>
          <a:xfrm>
            <a:off x="12284711" y="9144552"/>
            <a:ext cx="2232924" cy="1897764"/>
          </a:xfrm>
          <a:prstGeom prst="rect">
            <a:avLst/>
          </a:prstGeom>
        </p:spPr>
        <p:txBody>
          <a:bodyPr wrap="square" lIns="0" tIns="0" rIns="0" bIns="0" rtlCol="0" anchor="t">
            <a:spAutoFit/>
          </a:bodyPr>
          <a:lstStyle/>
          <a:p>
            <a:pPr>
              <a:lnSpc>
                <a:spcPts val="7840"/>
              </a:lnSpc>
            </a:pPr>
            <a:r>
              <a:rPr lang="ja-JP" altLang="en-US" spc="300">
                <a:solidFill>
                  <a:srgbClr val="247233"/>
                </a:solidFill>
                <a:latin typeface="UD デジタル 教科書体 NP-B" panose="02020700000000000000" pitchFamily="18" charset="-128"/>
                <a:ea typeface="UD デジタル 教科書体 NP-B" panose="02020700000000000000" pitchFamily="18" charset="-128"/>
              </a:rPr>
              <a:t>備長炭</a:t>
            </a:r>
          </a:p>
          <a:p>
            <a:pPr>
              <a:lnSpc>
                <a:spcPts val="7840"/>
              </a:lnSpc>
            </a:pPr>
            <a:endParaRPr lang="ja-JP" altLang="en-US" sz="4000" spc="300">
              <a:solidFill>
                <a:srgbClr val="247233"/>
              </a:solidFill>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1334403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6217"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44" name="スライド番号プレースホルダー 63">
            <a:extLst>
              <a:ext uri="{FF2B5EF4-FFF2-40B4-BE49-F238E27FC236}">
                <a16:creationId xmlns:a16="http://schemas.microsoft.com/office/drawing/2014/main" id="{18799CDB-58A8-C804-C573-731E81A084D4}"/>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a:t>
            </a:fld>
            <a:endParaRPr lang="en-US" sz="2000" dirty="0">
              <a:latin typeface="UD Digi Kyokasho NK-B" panose="02020700000000000000" pitchFamily="18" charset="-128"/>
              <a:ea typeface="UD Digi Kyokasho NK-B" panose="02020700000000000000" pitchFamily="18" charset="-128"/>
            </a:endParaRPr>
          </a:p>
        </p:txBody>
      </p:sp>
      <p:pic>
        <p:nvPicPr>
          <p:cNvPr id="2" name="オンライン メディア 1" title="GREEN×EXPO 2027 教材➊❷共通V1">
            <a:hlinkClick r:id="" action="ppaction://media"/>
            <a:extLst>
              <a:ext uri="{FF2B5EF4-FFF2-40B4-BE49-F238E27FC236}">
                <a16:creationId xmlns:a16="http://schemas.microsoft.com/office/drawing/2014/main" id="{C772BF36-FAD4-A897-7B30-AB5BD4A75063}"/>
              </a:ext>
            </a:extLst>
          </p:cNvPr>
          <p:cNvPicPr>
            <a:picLocks noRot="1" noChangeAspect="1"/>
          </p:cNvPicPr>
          <p:nvPr>
            <a:videoFile r:link="rId1"/>
          </p:nvPr>
        </p:nvPicPr>
        <p:blipFill>
          <a:blip r:embed="rId3"/>
          <a:stretch>
            <a:fillRect/>
          </a:stretch>
        </p:blipFill>
        <p:spPr>
          <a:xfrm>
            <a:off x="94607" y="23086"/>
            <a:ext cx="18098786" cy="10225814"/>
          </a:xfrm>
          <a:prstGeom prst="rect">
            <a:avLst/>
          </a:prstGeom>
        </p:spPr>
      </p:pic>
      <p:pic>
        <p:nvPicPr>
          <p:cNvPr id="4" name="グラフィックス 13">
            <a:extLst>
              <a:ext uri="{FF2B5EF4-FFF2-40B4-BE49-F238E27FC236}">
                <a16:creationId xmlns:a16="http://schemas.microsoft.com/office/drawing/2014/main" id="{392BE3AB-3C3C-EC85-C690-014F7CBD69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355" y="38100"/>
            <a:ext cx="18152530" cy="10210800"/>
          </a:xfrm>
          <a:prstGeom prst="rect">
            <a:avLst/>
          </a:prstGeom>
        </p:spPr>
      </p:pic>
      <p:sp>
        <p:nvSpPr>
          <p:cNvPr id="5" name="テキスト ボックス 4">
            <a:extLst>
              <a:ext uri="{FF2B5EF4-FFF2-40B4-BE49-F238E27FC236}">
                <a16:creationId xmlns:a16="http://schemas.microsoft.com/office/drawing/2014/main" id="{9ED43CE0-76D3-4D8F-9544-A3594C430105}"/>
              </a:ext>
            </a:extLst>
          </p:cNvPr>
          <p:cNvSpPr txBox="1"/>
          <p:nvPr/>
        </p:nvSpPr>
        <p:spPr>
          <a:xfrm>
            <a:off x="14951031" y="9618455"/>
            <a:ext cx="3048000" cy="369332"/>
          </a:xfrm>
          <a:prstGeom prst="rect">
            <a:avLst/>
          </a:prstGeom>
          <a:noFill/>
        </p:spPr>
        <p:txBody>
          <a:bodyPr wrap="square" rtlCol="0">
            <a:spAutoFit/>
          </a:bodyPr>
          <a:lstStyle/>
          <a:p>
            <a:r>
              <a:rPr kumimoji="1" lang="en-US" altLang="ja-JP"/>
              <a:t>https://youtu.be/4ly8e2pg8qA</a:t>
            </a:r>
            <a:endParaRPr kumimoji="1" lang="ja-JP" altLang="en-US" dirty="0"/>
          </a:p>
        </p:txBody>
      </p:sp>
      <p:sp>
        <p:nvSpPr>
          <p:cNvPr id="6" name="テキスト ボックス 5">
            <a:extLst>
              <a:ext uri="{FF2B5EF4-FFF2-40B4-BE49-F238E27FC236}">
                <a16:creationId xmlns:a16="http://schemas.microsoft.com/office/drawing/2014/main" id="{85CC33F0-C2F5-4FBA-50BE-2D27D8D6E243}"/>
              </a:ext>
            </a:extLst>
          </p:cNvPr>
          <p:cNvSpPr txBox="1"/>
          <p:nvPr/>
        </p:nvSpPr>
        <p:spPr>
          <a:xfrm>
            <a:off x="828630" y="8386822"/>
            <a:ext cx="11506200" cy="1292662"/>
          </a:xfrm>
          <a:prstGeom prst="rect">
            <a:avLst/>
          </a:prstGeom>
          <a:noFill/>
        </p:spPr>
        <p:txBody>
          <a:bodyPr wrap="square" rtlCol="0">
            <a:spAutoFit/>
          </a:bodyPr>
          <a:lstStyle/>
          <a:p>
            <a:r>
              <a:rPr lang="en-US" altLang="ja-JP" sz="6000" dirty="0">
                <a:hlinkClick r:id="rId6"/>
              </a:rPr>
              <a:t>https://youtu.be/4ly8e2pg8qA</a:t>
            </a:r>
            <a:endParaRPr lang="en-US" altLang="ja-JP" sz="6000" dirty="0"/>
          </a:p>
          <a:p>
            <a:endParaRPr kumimoji="1"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1D36B8-89AC-CFC8-49A9-11551CAD66B4}"/>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323D6CDC-0D81-2BC7-4892-3E217A2A2E5C}"/>
              </a:ext>
            </a:extLst>
          </p:cNvPr>
          <p:cNvSpPr/>
          <p:nvPr/>
        </p:nvSpPr>
        <p:spPr>
          <a:xfrm>
            <a:off x="16217"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44" name="スライド番号プレースホルダー 63">
            <a:extLst>
              <a:ext uri="{FF2B5EF4-FFF2-40B4-BE49-F238E27FC236}">
                <a16:creationId xmlns:a16="http://schemas.microsoft.com/office/drawing/2014/main" id="{92FE390A-1023-E4F7-58DB-71E46B292B1B}"/>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30</a:t>
            </a:fld>
            <a:endParaRPr lang="en-US" sz="2000" dirty="0">
              <a:latin typeface="UD Digi Kyokasho NK-B" panose="02020700000000000000" pitchFamily="18" charset="-128"/>
              <a:ea typeface="UD Digi Kyokasho NK-B" panose="02020700000000000000" pitchFamily="18" charset="-128"/>
            </a:endParaRPr>
          </a:p>
        </p:txBody>
      </p:sp>
      <p:pic>
        <p:nvPicPr>
          <p:cNvPr id="2" name="オンライン メディア 1" title="GREEN×EXPO 2027 教材❶03 小学生用1">
            <a:hlinkClick r:id="" action="ppaction://media"/>
            <a:extLst>
              <a:ext uri="{FF2B5EF4-FFF2-40B4-BE49-F238E27FC236}">
                <a16:creationId xmlns:a16="http://schemas.microsoft.com/office/drawing/2014/main" id="{3D8694A3-9133-F04B-50FF-D279FBF807AE}"/>
              </a:ext>
            </a:extLst>
          </p:cNvPr>
          <p:cNvPicPr>
            <a:picLocks noRot="1" noChangeAspect="1"/>
          </p:cNvPicPr>
          <p:nvPr>
            <a:videoFile r:link="rId1"/>
          </p:nvPr>
        </p:nvPicPr>
        <p:blipFill>
          <a:blip r:embed="rId3"/>
          <a:stretch>
            <a:fillRect/>
          </a:stretch>
        </p:blipFill>
        <p:spPr>
          <a:xfrm>
            <a:off x="56674" y="0"/>
            <a:ext cx="18207081" cy="10287000"/>
          </a:xfrm>
          <a:prstGeom prst="rect">
            <a:avLst/>
          </a:prstGeom>
        </p:spPr>
      </p:pic>
      <p:pic>
        <p:nvPicPr>
          <p:cNvPr id="4" name="グラフィックス 6">
            <a:extLst>
              <a:ext uri="{FF2B5EF4-FFF2-40B4-BE49-F238E27FC236}">
                <a16:creationId xmlns:a16="http://schemas.microsoft.com/office/drawing/2014/main" id="{60626236-8C52-E3A4-E706-495F953F65A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934" y="21167"/>
            <a:ext cx="18321145" cy="10305646"/>
          </a:xfrm>
          <a:prstGeom prst="rect">
            <a:avLst/>
          </a:prstGeom>
        </p:spPr>
      </p:pic>
      <p:sp>
        <p:nvSpPr>
          <p:cNvPr id="5" name="テキスト ボックス 4">
            <a:extLst>
              <a:ext uri="{FF2B5EF4-FFF2-40B4-BE49-F238E27FC236}">
                <a16:creationId xmlns:a16="http://schemas.microsoft.com/office/drawing/2014/main" id="{C2EC949D-1AD2-21BA-0235-18123ABDA131}"/>
              </a:ext>
            </a:extLst>
          </p:cNvPr>
          <p:cNvSpPr txBox="1"/>
          <p:nvPr/>
        </p:nvSpPr>
        <p:spPr>
          <a:xfrm>
            <a:off x="14599860" y="9577501"/>
            <a:ext cx="3656866" cy="369332"/>
          </a:xfrm>
          <a:prstGeom prst="rect">
            <a:avLst/>
          </a:prstGeom>
          <a:noFill/>
        </p:spPr>
        <p:txBody>
          <a:bodyPr wrap="square" rtlCol="0">
            <a:spAutoFit/>
          </a:bodyPr>
          <a:lstStyle/>
          <a:p>
            <a:r>
              <a:rPr kumimoji="1" lang="en-US" altLang="ja-JP"/>
              <a:t>https://youtu.be/fq5FBd1rlDA</a:t>
            </a:r>
            <a:endParaRPr kumimoji="1" lang="ja-JP" altLang="en-US" dirty="0"/>
          </a:p>
        </p:txBody>
      </p:sp>
      <p:sp>
        <p:nvSpPr>
          <p:cNvPr id="6" name="テキスト ボックス 5">
            <a:extLst>
              <a:ext uri="{FF2B5EF4-FFF2-40B4-BE49-F238E27FC236}">
                <a16:creationId xmlns:a16="http://schemas.microsoft.com/office/drawing/2014/main" id="{1E885E6D-5B3E-E0EA-4D68-6D9CE3096A0F}"/>
              </a:ext>
            </a:extLst>
          </p:cNvPr>
          <p:cNvSpPr txBox="1"/>
          <p:nvPr/>
        </p:nvSpPr>
        <p:spPr>
          <a:xfrm>
            <a:off x="716340" y="8662096"/>
            <a:ext cx="10744200" cy="1015663"/>
          </a:xfrm>
          <a:prstGeom prst="rect">
            <a:avLst/>
          </a:prstGeom>
          <a:noFill/>
        </p:spPr>
        <p:txBody>
          <a:bodyPr wrap="square" rtlCol="0">
            <a:spAutoFit/>
          </a:bodyPr>
          <a:lstStyle/>
          <a:p>
            <a:r>
              <a:rPr lang="en-US" altLang="ja-JP" sz="6000" dirty="0">
                <a:hlinkClick r:id="rId6"/>
              </a:rPr>
              <a:t>https://youtu.be/fq5FBd1rlDA</a:t>
            </a:r>
            <a:endParaRPr kumimoji="1" lang="ja-JP" altLang="en-US" sz="6000" dirty="0"/>
          </a:p>
        </p:txBody>
      </p:sp>
    </p:spTree>
    <p:extLst>
      <p:ext uri="{BB962C8B-B14F-4D97-AF65-F5344CB8AC3E}">
        <p14:creationId xmlns:p14="http://schemas.microsoft.com/office/powerpoint/2010/main" val="2433437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1D36B8-89AC-CFC8-49A9-11551CAD66B4}"/>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323D6CDC-0D81-2BC7-4892-3E217A2A2E5C}"/>
              </a:ext>
            </a:extLst>
          </p:cNvPr>
          <p:cNvSpPr/>
          <p:nvPr/>
        </p:nvSpPr>
        <p:spPr>
          <a:xfrm>
            <a:off x="16217"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44" name="スライド番号プレースホルダー 63">
            <a:extLst>
              <a:ext uri="{FF2B5EF4-FFF2-40B4-BE49-F238E27FC236}">
                <a16:creationId xmlns:a16="http://schemas.microsoft.com/office/drawing/2014/main" id="{92FE390A-1023-E4F7-58DB-71E46B292B1B}"/>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31</a:t>
            </a:fld>
            <a:endParaRPr lang="en-US" sz="2000" dirty="0">
              <a:latin typeface="UD Digi Kyokasho NK-B" panose="02020700000000000000" pitchFamily="18" charset="-128"/>
              <a:ea typeface="UD Digi Kyokasho NK-B" panose="02020700000000000000" pitchFamily="18" charset="-128"/>
            </a:endParaRPr>
          </a:p>
        </p:txBody>
      </p:sp>
      <p:pic>
        <p:nvPicPr>
          <p:cNvPr id="2" name="オンライン メディア 1" title="GREEN×EXPO 2027 教材❶03 小学生用1">
            <a:hlinkClick r:id="" action="ppaction://media"/>
            <a:extLst>
              <a:ext uri="{FF2B5EF4-FFF2-40B4-BE49-F238E27FC236}">
                <a16:creationId xmlns:a16="http://schemas.microsoft.com/office/drawing/2014/main" id="{3D8694A3-9133-F04B-50FF-D279FBF807AE}"/>
              </a:ext>
            </a:extLst>
          </p:cNvPr>
          <p:cNvPicPr>
            <a:picLocks noRot="1" noChangeAspect="1"/>
          </p:cNvPicPr>
          <p:nvPr>
            <a:videoFile r:link="rId1"/>
          </p:nvPr>
        </p:nvPicPr>
        <p:blipFill>
          <a:blip r:embed="rId3"/>
          <a:stretch>
            <a:fillRect/>
          </a:stretch>
        </p:blipFill>
        <p:spPr>
          <a:xfrm>
            <a:off x="56674" y="0"/>
            <a:ext cx="18207081" cy="10287000"/>
          </a:xfrm>
          <a:prstGeom prst="rect">
            <a:avLst/>
          </a:prstGeom>
        </p:spPr>
      </p:pic>
      <p:sp>
        <p:nvSpPr>
          <p:cNvPr id="5" name="テキスト ボックス 4">
            <a:extLst>
              <a:ext uri="{FF2B5EF4-FFF2-40B4-BE49-F238E27FC236}">
                <a16:creationId xmlns:a16="http://schemas.microsoft.com/office/drawing/2014/main" id="{C2EC949D-1AD2-21BA-0235-18123ABDA131}"/>
              </a:ext>
            </a:extLst>
          </p:cNvPr>
          <p:cNvSpPr txBox="1"/>
          <p:nvPr/>
        </p:nvSpPr>
        <p:spPr>
          <a:xfrm>
            <a:off x="14599860" y="9577501"/>
            <a:ext cx="3656866" cy="369332"/>
          </a:xfrm>
          <a:prstGeom prst="rect">
            <a:avLst/>
          </a:prstGeom>
          <a:noFill/>
        </p:spPr>
        <p:txBody>
          <a:bodyPr wrap="square" rtlCol="0">
            <a:spAutoFit/>
          </a:bodyPr>
          <a:lstStyle/>
          <a:p>
            <a:r>
              <a:rPr kumimoji="1" lang="en-US" altLang="ja-JP"/>
              <a:t>https://youtu.be/fq5FBd1rlDA</a:t>
            </a:r>
            <a:endParaRPr kumimoji="1" lang="ja-JP" altLang="en-US" dirty="0"/>
          </a:p>
        </p:txBody>
      </p:sp>
    </p:spTree>
    <p:extLst>
      <p:ext uri="{BB962C8B-B14F-4D97-AF65-F5344CB8AC3E}">
        <p14:creationId xmlns:p14="http://schemas.microsoft.com/office/powerpoint/2010/main" val="3484631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p:cNvSpPr txBox="1"/>
          <p:nvPr/>
        </p:nvSpPr>
        <p:spPr>
          <a:xfrm>
            <a:off x="1869225" y="4740985"/>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ワーク・まとめ</a:t>
            </a:r>
          </a:p>
        </p:txBody>
      </p:sp>
      <p:sp>
        <p:nvSpPr>
          <p:cNvPr id="7" name="TextBox 7"/>
          <p:cNvSpPr txBox="1"/>
          <p:nvPr/>
        </p:nvSpPr>
        <p:spPr>
          <a:xfrm>
            <a:off x="-457200" y="114769"/>
            <a:ext cx="5398296" cy="2844800"/>
          </a:xfrm>
          <a:prstGeom prst="rect">
            <a:avLst/>
          </a:prstGeom>
        </p:spPr>
        <p:txBody>
          <a:bodyPr lIns="0" tIns="0" rIns="0" bIns="0" rtlCol="0" anchor="t">
            <a:spAutoFit/>
          </a:bodyPr>
          <a:lstStyle/>
          <a:p>
            <a:pPr marL="0" lvl="0" indent="0" algn="ctr">
              <a:lnSpc>
                <a:spcPts val="22000"/>
              </a:lnSpc>
              <a:spcBef>
                <a:spcPct val="0"/>
              </a:spcBef>
            </a:pPr>
            <a:r>
              <a:rPr lang="en-US" sz="20000" u="none" spc="1000" dirty="0">
                <a:solidFill>
                  <a:srgbClr val="247233"/>
                </a:solidFill>
                <a:latin typeface="UD デジタル 教科書体 NP-B" panose="02020700000000000000" pitchFamily="18" charset="-128"/>
                <a:ea typeface="UD デジタル 教科書体 NP-B" panose="02020700000000000000" pitchFamily="18" charset="-128"/>
              </a:rPr>
              <a:t>0</a:t>
            </a:r>
            <a:r>
              <a:rPr lang="en-US" altLang="ja-JP" sz="20000" u="none" spc="1000" dirty="0">
                <a:solidFill>
                  <a:srgbClr val="247233"/>
                </a:solidFill>
                <a:latin typeface="UD デジタル 教科書体 NP-B" panose="02020700000000000000" pitchFamily="18" charset="-128"/>
                <a:ea typeface="UD デジタル 教科書体 NP-B" panose="02020700000000000000" pitchFamily="18" charset="-128"/>
              </a:rPr>
              <a:t>5</a:t>
            </a:r>
            <a:endParaRPr lang="en-US" sz="20000" u="none" spc="100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5" name="Freeform 14">
            <a:extLst>
              <a:ext uri="{FF2B5EF4-FFF2-40B4-BE49-F238E27FC236}">
                <a16:creationId xmlns:a16="http://schemas.microsoft.com/office/drawing/2014/main" id="{D5562B40-6680-25A3-8D63-85B7B13F6D7B}"/>
              </a:ext>
            </a:extLst>
          </p:cNvPr>
          <p:cNvSpPr/>
          <p:nvPr/>
        </p:nvSpPr>
        <p:spPr>
          <a:xfrm>
            <a:off x="13543436" y="5296867"/>
            <a:ext cx="4495800" cy="5239281"/>
          </a:xfrm>
          <a:custGeom>
            <a:avLst/>
            <a:gdLst/>
            <a:ahLst/>
            <a:cxnLst/>
            <a:rect l="l" t="t" r="r" b="b"/>
            <a:pathLst>
              <a:path w="1443865" h="1776568">
                <a:moveTo>
                  <a:pt x="0" y="0"/>
                </a:moveTo>
                <a:lnTo>
                  <a:pt x="1443865" y="0"/>
                </a:lnTo>
                <a:lnTo>
                  <a:pt x="1443865" y="1776568"/>
                </a:lnTo>
                <a:lnTo>
                  <a:pt x="0" y="17765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p>
        </p:txBody>
      </p:sp>
      <p:sp>
        <p:nvSpPr>
          <p:cNvPr id="8" name="スライド番号プレースホルダー 63">
            <a:extLst>
              <a:ext uri="{FF2B5EF4-FFF2-40B4-BE49-F238E27FC236}">
                <a16:creationId xmlns:a16="http://schemas.microsoft.com/office/drawing/2014/main" id="{A4F35F78-0B98-9B8F-DE96-2065BD0F1E88}"/>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32</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5099257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27122"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3" name="TextBox 13">
            <a:extLst>
              <a:ext uri="{FF2B5EF4-FFF2-40B4-BE49-F238E27FC236}">
                <a16:creationId xmlns:a16="http://schemas.microsoft.com/office/drawing/2014/main" id="{A5710FD8-E45A-04D5-98A7-8584185B4540}"/>
              </a:ext>
            </a:extLst>
          </p:cNvPr>
          <p:cNvSpPr txBox="1"/>
          <p:nvPr/>
        </p:nvSpPr>
        <p:spPr>
          <a:xfrm>
            <a:off x="419100" y="3606985"/>
            <a:ext cx="17449799" cy="4431983"/>
          </a:xfrm>
          <a:prstGeom prst="rect">
            <a:avLst/>
          </a:prstGeom>
        </p:spPr>
        <p:txBody>
          <a:bodyPr wrap="square" lIns="0" tIns="0" rIns="0" bIns="0" rtlCol="0" anchor="t">
            <a:spAutoFit/>
          </a:bodyPr>
          <a:lstStyle/>
          <a:p>
            <a:pPr algn="ctr"/>
            <a:r>
              <a:rPr lang="ja-JP" altLang="en-US" sz="14400" spc="1680" dirty="0">
                <a:solidFill>
                  <a:srgbClr val="247233"/>
                </a:solidFill>
                <a:latin typeface="UD デジタル 教科書体 NP-B" panose="02020700000000000000" pitchFamily="18" charset="-128"/>
                <a:ea typeface="UD デジタル 教科書体 NP-B" panose="02020700000000000000" pitchFamily="18" charset="-128"/>
              </a:rPr>
              <a:t>ワークシートの</a:t>
            </a:r>
            <a:endParaRPr lang="en-US" altLang="ja-JP" sz="144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gn="ctr"/>
            <a:r>
              <a:rPr lang="ja-JP" altLang="en-US" sz="14400" spc="1680" dirty="0">
                <a:solidFill>
                  <a:srgbClr val="247233"/>
                </a:solidFill>
                <a:latin typeface="UD デジタル 教科書体 NP-B" panose="02020700000000000000" pitchFamily="18" charset="-128"/>
                <a:ea typeface="UD デジタル 教科書体 NP-B" panose="02020700000000000000" pitchFamily="18" charset="-128"/>
              </a:rPr>
              <a:t>答え合わせ</a:t>
            </a:r>
            <a:endParaRPr lang="en-US" sz="144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71C97509-9F0D-70B5-90EB-0C122D5E6F89}"/>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4CBD1DAC-04A1-AEEC-301C-D7C404B1D37F}"/>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33</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576637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FFF1DA-5D81-2B2D-2CED-5651006965A5}"/>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8D6B7197-4763-36D3-6246-9979F9D1B65A}"/>
              </a:ext>
            </a:extLst>
          </p:cNvPr>
          <p:cNvSpPr/>
          <p:nvPr/>
        </p:nvSpPr>
        <p:spPr>
          <a:xfrm>
            <a:off x="27122"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B2AF051E-202F-DEAF-7D47-0B650566EA50}"/>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821A71E2-1C8A-DB6B-7087-D7AACCBE0B9F}"/>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18AF3ACC-E789-B068-8DA7-561AF69CB172}"/>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39820B91-FDA4-CC96-3C15-D28B81C78C37}"/>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1C75EE20-BB80-C491-3967-74203A564C9E}"/>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73C73C99-414E-7D5C-8200-DF7BAFB5499F}"/>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58821460-3174-9275-1665-B1D78CB7461D}"/>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42910402-6FEF-D0B4-6E8A-15586473009F}"/>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34</a:t>
            </a:fld>
            <a:endParaRPr lang="en-US" sz="2000" dirty="0">
              <a:latin typeface="UD Digi Kyokasho NK-B" panose="02020700000000000000" pitchFamily="18" charset="-128"/>
              <a:ea typeface="UD Digi Kyokasho NK-B" panose="02020700000000000000" pitchFamily="18" charset="-128"/>
            </a:endParaRPr>
          </a:p>
        </p:txBody>
      </p:sp>
      <p:pic>
        <p:nvPicPr>
          <p:cNvPr id="2" name="図 1">
            <a:extLst>
              <a:ext uri="{FF2B5EF4-FFF2-40B4-BE49-F238E27FC236}">
                <a16:creationId xmlns:a16="http://schemas.microsoft.com/office/drawing/2014/main" id="{9BCBE812-601A-8EC7-8DC2-C0F7BB77D29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54498" y="1950679"/>
            <a:ext cx="8048240" cy="8084585"/>
          </a:xfrm>
          <a:prstGeom prst="rect">
            <a:avLst/>
          </a:prstGeom>
        </p:spPr>
      </p:pic>
      <p:pic>
        <p:nvPicPr>
          <p:cNvPr id="4" name="図 3">
            <a:extLst>
              <a:ext uri="{FF2B5EF4-FFF2-40B4-BE49-F238E27FC236}">
                <a16:creationId xmlns:a16="http://schemas.microsoft.com/office/drawing/2014/main" id="{A34DD273-425F-7679-66C8-ADBBB39722B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55773" y="3189973"/>
            <a:ext cx="6747006" cy="5198234"/>
          </a:xfrm>
          <a:prstGeom prst="rect">
            <a:avLst/>
          </a:prstGeom>
        </p:spPr>
      </p:pic>
      <p:sp>
        <p:nvSpPr>
          <p:cNvPr id="9" name="テキスト ボックス 8">
            <a:extLst>
              <a:ext uri="{FF2B5EF4-FFF2-40B4-BE49-F238E27FC236}">
                <a16:creationId xmlns:a16="http://schemas.microsoft.com/office/drawing/2014/main" id="{372177D5-01FA-B433-DD35-D5A9C4E43049}"/>
              </a:ext>
            </a:extLst>
          </p:cNvPr>
          <p:cNvSpPr txBox="1"/>
          <p:nvPr/>
        </p:nvSpPr>
        <p:spPr>
          <a:xfrm>
            <a:off x="12115800" y="4914900"/>
            <a:ext cx="1747498" cy="37347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あい　　じょう　</a:t>
            </a:r>
            <a:endParaRPr kumimoji="1" lang="ja-JP" altLang="en-US" dirty="0">
              <a:latin typeface="Meiryo UI" panose="020B0604030504040204" pitchFamily="34" charset="-128"/>
              <a:ea typeface="Meiryo UI" panose="020B0604030504040204" pitchFamily="34" charset="-128"/>
            </a:endParaRPr>
          </a:p>
        </p:txBody>
      </p:sp>
      <p:sp>
        <p:nvSpPr>
          <p:cNvPr id="11" name="テキスト ボックス 10">
            <a:extLst>
              <a:ext uri="{FF2B5EF4-FFF2-40B4-BE49-F238E27FC236}">
                <a16:creationId xmlns:a16="http://schemas.microsoft.com/office/drawing/2014/main" id="{16C730AF-7E09-FA65-B65D-E3DEE389ED18}"/>
              </a:ext>
            </a:extLst>
          </p:cNvPr>
          <p:cNvSpPr txBox="1"/>
          <p:nvPr/>
        </p:nvSpPr>
        <p:spPr>
          <a:xfrm>
            <a:off x="12115800" y="6027696"/>
            <a:ext cx="1747498" cy="37347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ゆう　　じょう　</a:t>
            </a:r>
            <a:endParaRPr kumimoji="1" lang="ja-JP" altLang="en-US"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5786078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7F097-2389-84A0-DC09-DFF382F8C94C}"/>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FF66620D-E607-8D17-CC4F-BEB08DC7B9CB}"/>
              </a:ext>
            </a:extLst>
          </p:cNvPr>
          <p:cNvSpPr/>
          <p:nvPr/>
        </p:nvSpPr>
        <p:spPr>
          <a:xfrm>
            <a:off x="27122"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FAFADA9D-0B06-8E78-67BD-7B852046AA0F}"/>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972E6264-1587-CDBC-1BA8-C26509AA970F}"/>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0C4F2BFE-C338-3139-BC90-AF18ABE3A89F}"/>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D105DEBF-0A87-D147-87AA-0332D6E5F9B6}"/>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9D1B3ACD-9DF9-8514-191F-73110DE39075}"/>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13B5828E-7417-DA35-B88E-94DE1F8EFF7C}"/>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23AB83E8-58A3-DB17-4126-FB66EF7C88AF}"/>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5B975615-9C51-0F17-87A9-0CED5BB139FF}"/>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35</a:t>
            </a:fld>
            <a:endParaRPr lang="en-US" sz="2000" dirty="0">
              <a:latin typeface="UD Digi Kyokasho NK-B" panose="02020700000000000000" pitchFamily="18" charset="-128"/>
              <a:ea typeface="UD Digi Kyokasho NK-B" panose="02020700000000000000" pitchFamily="18" charset="-128"/>
            </a:endParaRPr>
          </a:p>
        </p:txBody>
      </p:sp>
      <p:pic>
        <p:nvPicPr>
          <p:cNvPr id="2" name="図 1">
            <a:extLst>
              <a:ext uri="{FF2B5EF4-FFF2-40B4-BE49-F238E27FC236}">
                <a16:creationId xmlns:a16="http://schemas.microsoft.com/office/drawing/2014/main" id="{E861C829-B04E-1525-497D-C760F7AD773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54498" y="1950679"/>
            <a:ext cx="8048240" cy="8084585"/>
          </a:xfrm>
          <a:prstGeom prst="rect">
            <a:avLst/>
          </a:prstGeom>
        </p:spPr>
      </p:pic>
      <p:pic>
        <p:nvPicPr>
          <p:cNvPr id="4" name="図 3">
            <a:extLst>
              <a:ext uri="{FF2B5EF4-FFF2-40B4-BE49-F238E27FC236}">
                <a16:creationId xmlns:a16="http://schemas.microsoft.com/office/drawing/2014/main" id="{6971BE4B-2661-C59C-62C5-72BDB9E93F5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55773" y="3189973"/>
            <a:ext cx="6747006" cy="5198234"/>
          </a:xfrm>
          <a:prstGeom prst="rect">
            <a:avLst/>
          </a:prstGeom>
        </p:spPr>
      </p:pic>
      <p:sp>
        <p:nvSpPr>
          <p:cNvPr id="9" name="テキスト ボックス 8">
            <a:extLst>
              <a:ext uri="{FF2B5EF4-FFF2-40B4-BE49-F238E27FC236}">
                <a16:creationId xmlns:a16="http://schemas.microsoft.com/office/drawing/2014/main" id="{3C1D1C72-5E32-8649-01B8-41B42BD3EF90}"/>
              </a:ext>
            </a:extLst>
          </p:cNvPr>
          <p:cNvSpPr txBox="1"/>
          <p:nvPr/>
        </p:nvSpPr>
        <p:spPr>
          <a:xfrm>
            <a:off x="15123902" y="4772809"/>
            <a:ext cx="1219200" cy="3770263"/>
          </a:xfrm>
          <a:prstGeom prst="rect">
            <a:avLst/>
          </a:prstGeom>
          <a:noFill/>
        </p:spPr>
        <p:txBody>
          <a:bodyPr wrap="square" rtlCol="0">
            <a:spAutoFit/>
          </a:bodyPr>
          <a:lstStyle/>
          <a:p>
            <a:r>
              <a:rPr kumimoji="1" lang="en-US" altLang="ja-JP" sz="23900" dirty="0">
                <a:solidFill>
                  <a:srgbClr val="FF0000"/>
                </a:solidFill>
              </a:rPr>
              <a:t>3</a:t>
            </a:r>
            <a:endParaRPr kumimoji="1" lang="ja-JP" altLang="en-US" sz="23900" dirty="0">
              <a:solidFill>
                <a:srgbClr val="FF0000"/>
              </a:solidFill>
            </a:endParaRPr>
          </a:p>
        </p:txBody>
      </p:sp>
      <p:sp>
        <p:nvSpPr>
          <p:cNvPr id="10" name="テキスト ボックス 9">
            <a:extLst>
              <a:ext uri="{FF2B5EF4-FFF2-40B4-BE49-F238E27FC236}">
                <a16:creationId xmlns:a16="http://schemas.microsoft.com/office/drawing/2014/main" id="{E931940C-C0DE-3FD7-3ED1-5B1BFC14720E}"/>
              </a:ext>
            </a:extLst>
          </p:cNvPr>
          <p:cNvSpPr txBox="1"/>
          <p:nvPr/>
        </p:nvSpPr>
        <p:spPr>
          <a:xfrm>
            <a:off x="12115800" y="6027696"/>
            <a:ext cx="1747498" cy="37347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ゆう　　じょう　</a:t>
            </a:r>
            <a:endParaRPr kumimoji="1" lang="ja-JP" altLang="en-US" dirty="0">
              <a:latin typeface="Meiryo UI" panose="020B0604030504040204" pitchFamily="34" charset="-128"/>
              <a:ea typeface="Meiryo UI" panose="020B0604030504040204" pitchFamily="34" charset="-128"/>
            </a:endParaRPr>
          </a:p>
        </p:txBody>
      </p:sp>
      <p:sp>
        <p:nvSpPr>
          <p:cNvPr id="11" name="テキスト ボックス 10">
            <a:extLst>
              <a:ext uri="{FF2B5EF4-FFF2-40B4-BE49-F238E27FC236}">
                <a16:creationId xmlns:a16="http://schemas.microsoft.com/office/drawing/2014/main" id="{FADB414E-9E88-6883-2DE8-6FEFD4641A6F}"/>
              </a:ext>
            </a:extLst>
          </p:cNvPr>
          <p:cNvSpPr txBox="1"/>
          <p:nvPr/>
        </p:nvSpPr>
        <p:spPr>
          <a:xfrm>
            <a:off x="12115800" y="4914900"/>
            <a:ext cx="1747498" cy="37347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あい　　じょう　</a:t>
            </a:r>
            <a:endParaRPr kumimoji="1" lang="ja-JP" altLang="en-US"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9140247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C6781E-0F8B-77CC-A553-998C5D9F926F}"/>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9527E867-FED9-AB63-EAC7-56832CE5C76D}"/>
              </a:ext>
            </a:extLst>
          </p:cNvPr>
          <p:cNvSpPr/>
          <p:nvPr/>
        </p:nvSpPr>
        <p:spPr>
          <a:xfrm>
            <a:off x="27122"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841E039A-A26F-5D00-527C-57582AAEE8B9}"/>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90AE4005-934A-5E48-2042-995D23905B96}"/>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052C30BE-1C58-2071-F8CA-99E6C28E344D}"/>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75C6CA67-BFE9-46CF-39DF-4404BEC3ACAD}"/>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9737BA9F-DC86-4EEE-9083-D87E9EFE069B}"/>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1819AA47-5A62-4F1F-579E-70D7E31ACCEC}"/>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78B2B10C-B337-3B6D-F536-ADAEBF34D3DA}"/>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75B29145-9F65-775A-FC5E-82D1E43F4CC1}"/>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36</a:t>
            </a:fld>
            <a:endParaRPr lang="en-US" sz="2000" dirty="0">
              <a:latin typeface="UD Digi Kyokasho NK-B" panose="02020700000000000000" pitchFamily="18" charset="-128"/>
              <a:ea typeface="UD Digi Kyokasho NK-B" panose="02020700000000000000" pitchFamily="18" charset="-128"/>
            </a:endParaRPr>
          </a:p>
        </p:txBody>
      </p:sp>
      <p:sp>
        <p:nvSpPr>
          <p:cNvPr id="9" name="テキスト ボックス 8">
            <a:extLst>
              <a:ext uri="{FF2B5EF4-FFF2-40B4-BE49-F238E27FC236}">
                <a16:creationId xmlns:a16="http://schemas.microsoft.com/office/drawing/2014/main" id="{ED698057-53CB-5EB9-08A1-B441250E6AEE}"/>
              </a:ext>
            </a:extLst>
          </p:cNvPr>
          <p:cNvSpPr txBox="1"/>
          <p:nvPr/>
        </p:nvSpPr>
        <p:spPr>
          <a:xfrm>
            <a:off x="15123902" y="4772809"/>
            <a:ext cx="1219200" cy="3770263"/>
          </a:xfrm>
          <a:prstGeom prst="rect">
            <a:avLst/>
          </a:prstGeom>
          <a:noFill/>
        </p:spPr>
        <p:txBody>
          <a:bodyPr wrap="square" rtlCol="0">
            <a:spAutoFit/>
          </a:bodyPr>
          <a:lstStyle/>
          <a:p>
            <a:r>
              <a:rPr kumimoji="1" lang="en-US" altLang="ja-JP" sz="23900" dirty="0">
                <a:solidFill>
                  <a:srgbClr val="FF0000"/>
                </a:solidFill>
              </a:rPr>
              <a:t>3</a:t>
            </a:r>
            <a:endParaRPr kumimoji="1" lang="ja-JP" altLang="en-US" sz="23900" dirty="0">
              <a:solidFill>
                <a:srgbClr val="FF0000"/>
              </a:solidFill>
            </a:endParaRPr>
          </a:p>
        </p:txBody>
      </p:sp>
      <p:pic>
        <p:nvPicPr>
          <p:cNvPr id="10" name="図 9">
            <a:extLst>
              <a:ext uri="{FF2B5EF4-FFF2-40B4-BE49-F238E27FC236}">
                <a16:creationId xmlns:a16="http://schemas.microsoft.com/office/drawing/2014/main" id="{73F7D62A-AB24-AF50-FB6E-53F2B06A249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25944" y="1875243"/>
            <a:ext cx="8039259" cy="8039259"/>
          </a:xfrm>
          <a:prstGeom prst="rect">
            <a:avLst/>
          </a:prstGeom>
        </p:spPr>
      </p:pic>
      <p:pic>
        <p:nvPicPr>
          <p:cNvPr id="11" name="図 10">
            <a:extLst>
              <a:ext uri="{FF2B5EF4-FFF2-40B4-BE49-F238E27FC236}">
                <a16:creationId xmlns:a16="http://schemas.microsoft.com/office/drawing/2014/main" id="{C248AD8C-BDF2-D2A7-DA28-02E070825E3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04278" y="2761866"/>
            <a:ext cx="6918432" cy="5392445"/>
          </a:xfrm>
          <a:prstGeom prst="rect">
            <a:avLst/>
          </a:prstGeom>
        </p:spPr>
      </p:pic>
    </p:spTree>
    <p:extLst>
      <p:ext uri="{BB962C8B-B14F-4D97-AF65-F5344CB8AC3E}">
        <p14:creationId xmlns:p14="http://schemas.microsoft.com/office/powerpoint/2010/main" val="41657099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7C642-03F6-D491-3D35-5E8ECB4E704B}"/>
            </a:ext>
          </a:extLst>
        </p:cNvPr>
        <p:cNvGrpSpPr/>
        <p:nvPr/>
      </p:nvGrpSpPr>
      <p:grpSpPr>
        <a:xfrm>
          <a:off x="0" y="0"/>
          <a:ext cx="0" cy="0"/>
          <a:chOff x="0" y="0"/>
          <a:chExt cx="0" cy="0"/>
        </a:xfrm>
      </p:grpSpPr>
      <p:pic>
        <p:nvPicPr>
          <p:cNvPr id="11" name="図 10">
            <a:extLst>
              <a:ext uri="{FF2B5EF4-FFF2-40B4-BE49-F238E27FC236}">
                <a16:creationId xmlns:a16="http://schemas.microsoft.com/office/drawing/2014/main" id="{B8C3D34F-104C-8750-A7D5-C86F23EF7E0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804278" y="2761866"/>
            <a:ext cx="6918432" cy="5392445"/>
          </a:xfrm>
          <a:prstGeom prst="rect">
            <a:avLst/>
          </a:prstGeom>
        </p:spPr>
      </p:pic>
      <p:sp>
        <p:nvSpPr>
          <p:cNvPr id="3" name="Freeform 3">
            <a:extLst>
              <a:ext uri="{FF2B5EF4-FFF2-40B4-BE49-F238E27FC236}">
                <a16:creationId xmlns:a16="http://schemas.microsoft.com/office/drawing/2014/main" id="{14A6F131-FFB3-B3BB-2752-BCBFF78AE76F}"/>
              </a:ext>
            </a:extLst>
          </p:cNvPr>
          <p:cNvSpPr/>
          <p:nvPr/>
        </p:nvSpPr>
        <p:spPr>
          <a:xfrm>
            <a:off x="4" y="3089"/>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D8149DB8-958F-49F0-3754-2EE08AF693D0}"/>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486CE9CB-46F2-40A2-DAF5-DB9E12CA1767}"/>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A551C026-F244-54CC-2F10-0F20FA2579BE}"/>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037CD416-9E86-0B4F-5472-8AAAB7133603}"/>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3F154268-9CBD-675C-21A1-CA32B1ADF309}"/>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115F2BAF-4665-BD9E-76CA-9EC2DD7C84F5}"/>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347C424A-6D99-9249-1BEE-DD1C80CE36E2}"/>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DBDD5037-335E-38A9-E565-48029EF233C6}"/>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37</a:t>
            </a:fld>
            <a:endParaRPr lang="en-US" sz="2000" dirty="0">
              <a:latin typeface="UD Digi Kyokasho NK-B" panose="02020700000000000000" pitchFamily="18" charset="-128"/>
              <a:ea typeface="UD Digi Kyokasho NK-B" panose="02020700000000000000" pitchFamily="18" charset="-128"/>
            </a:endParaRPr>
          </a:p>
        </p:txBody>
      </p:sp>
      <p:sp>
        <p:nvSpPr>
          <p:cNvPr id="9" name="テキスト ボックス 8">
            <a:extLst>
              <a:ext uri="{FF2B5EF4-FFF2-40B4-BE49-F238E27FC236}">
                <a16:creationId xmlns:a16="http://schemas.microsoft.com/office/drawing/2014/main" id="{B771FBEF-E404-016B-DFAF-C239DF16CAF7}"/>
              </a:ext>
            </a:extLst>
          </p:cNvPr>
          <p:cNvSpPr txBox="1"/>
          <p:nvPr/>
        </p:nvSpPr>
        <p:spPr>
          <a:xfrm>
            <a:off x="15152456" y="4511460"/>
            <a:ext cx="1219200" cy="3770263"/>
          </a:xfrm>
          <a:prstGeom prst="rect">
            <a:avLst/>
          </a:prstGeom>
          <a:noFill/>
        </p:spPr>
        <p:txBody>
          <a:bodyPr wrap="square" rtlCol="0">
            <a:spAutoFit/>
          </a:bodyPr>
          <a:lstStyle/>
          <a:p>
            <a:r>
              <a:rPr kumimoji="1" lang="en-US" altLang="ja-JP" sz="23900" dirty="0">
                <a:solidFill>
                  <a:srgbClr val="FF0000"/>
                </a:solidFill>
              </a:rPr>
              <a:t>3</a:t>
            </a:r>
            <a:endParaRPr kumimoji="1" lang="ja-JP" altLang="en-US" sz="23900" dirty="0">
              <a:solidFill>
                <a:srgbClr val="FF0000"/>
              </a:solidFill>
            </a:endParaRPr>
          </a:p>
        </p:txBody>
      </p:sp>
      <p:pic>
        <p:nvPicPr>
          <p:cNvPr id="10" name="図 9">
            <a:extLst>
              <a:ext uri="{FF2B5EF4-FFF2-40B4-BE49-F238E27FC236}">
                <a16:creationId xmlns:a16="http://schemas.microsoft.com/office/drawing/2014/main" id="{E07CECC2-58E7-8BCD-9744-51B53AC283A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25944" y="1875243"/>
            <a:ext cx="8039259" cy="8039259"/>
          </a:xfrm>
          <a:prstGeom prst="rect">
            <a:avLst/>
          </a:prstGeom>
        </p:spPr>
      </p:pic>
    </p:spTree>
    <p:extLst>
      <p:ext uri="{BB962C8B-B14F-4D97-AF65-F5344CB8AC3E}">
        <p14:creationId xmlns:p14="http://schemas.microsoft.com/office/powerpoint/2010/main" val="13125198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72233-6393-3BB2-D64B-17E89BF7721D}"/>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D8D1FC17-9219-6E3F-A3CD-6954AAB7E5E1}"/>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A9C58923-FF34-B2DD-D31B-7B11E4D4D626}"/>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3A7326F6-F30E-48DD-42B7-B24CB17FC3DB}"/>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F9C26006-5E91-EBA3-D2C2-59748BFE4BD2}"/>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8E9AE7B0-55E8-A60A-3B3A-FCCF9546FE05}"/>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0D6D7A75-8C5E-44D6-22DA-2DE9C6B1D305}"/>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D108DB7E-8BDB-A2F9-0879-F66301D6FFFE}"/>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86571F07-F2DA-0720-FF65-901DFADA1AB4}"/>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F22318C9-F560-5C7E-4A45-84FDC6567080}"/>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38</a:t>
            </a:fld>
            <a:endParaRPr lang="en-US" sz="2000" dirty="0">
              <a:latin typeface="UD Digi Kyokasho NK-B" panose="02020700000000000000" pitchFamily="18" charset="-128"/>
              <a:ea typeface="UD Digi Kyokasho NK-B" panose="02020700000000000000" pitchFamily="18" charset="-128"/>
            </a:endParaRPr>
          </a:p>
        </p:txBody>
      </p:sp>
      <p:pic>
        <p:nvPicPr>
          <p:cNvPr id="2" name="図 1">
            <a:extLst>
              <a:ext uri="{FF2B5EF4-FFF2-40B4-BE49-F238E27FC236}">
                <a16:creationId xmlns:a16="http://schemas.microsoft.com/office/drawing/2014/main" id="{844E77C4-221A-C1C1-19F2-E0376D9C02E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90083" y="1965417"/>
            <a:ext cx="7748905" cy="7759893"/>
          </a:xfrm>
          <a:prstGeom prst="rect">
            <a:avLst/>
          </a:prstGeom>
        </p:spPr>
      </p:pic>
      <p:pic>
        <p:nvPicPr>
          <p:cNvPr id="4" name="図 3">
            <a:extLst>
              <a:ext uri="{FF2B5EF4-FFF2-40B4-BE49-F238E27FC236}">
                <a16:creationId xmlns:a16="http://schemas.microsoft.com/office/drawing/2014/main" id="{3D7C20C1-71BE-ECD9-098B-2FB745CA6D6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455745" y="3924300"/>
            <a:ext cx="7427887" cy="4377807"/>
          </a:xfrm>
          <a:prstGeom prst="rect">
            <a:avLst/>
          </a:prstGeom>
        </p:spPr>
      </p:pic>
      <p:sp>
        <p:nvSpPr>
          <p:cNvPr id="9" name="テキスト ボックス 8">
            <a:extLst>
              <a:ext uri="{FF2B5EF4-FFF2-40B4-BE49-F238E27FC236}">
                <a16:creationId xmlns:a16="http://schemas.microsoft.com/office/drawing/2014/main" id="{CB11417C-8F72-757E-9927-5EB9437A3C76}"/>
              </a:ext>
            </a:extLst>
          </p:cNvPr>
          <p:cNvSpPr txBox="1"/>
          <p:nvPr/>
        </p:nvSpPr>
        <p:spPr>
          <a:xfrm>
            <a:off x="11201400" y="5301875"/>
            <a:ext cx="1747498" cy="37347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び　ちょうたん　</a:t>
            </a:r>
            <a:endParaRPr kumimoji="1" lang="ja-JP" altLang="en-US" dirty="0">
              <a:latin typeface="Meiryo UI" panose="020B0604030504040204" pitchFamily="34" charset="-128"/>
              <a:ea typeface="Meiryo UI" panose="020B0604030504040204" pitchFamily="34" charset="-128"/>
            </a:endParaRPr>
          </a:p>
        </p:txBody>
      </p:sp>
      <p:sp>
        <p:nvSpPr>
          <p:cNvPr id="10" name="テキスト ボックス 9">
            <a:extLst>
              <a:ext uri="{FF2B5EF4-FFF2-40B4-BE49-F238E27FC236}">
                <a16:creationId xmlns:a16="http://schemas.microsoft.com/office/drawing/2014/main" id="{2A15DB29-A4AB-EEDA-552F-84FEA15E23EA}"/>
              </a:ext>
            </a:extLst>
          </p:cNvPr>
          <p:cNvSpPr txBox="1"/>
          <p:nvPr/>
        </p:nvSpPr>
        <p:spPr>
          <a:xfrm>
            <a:off x="11218556" y="7200900"/>
            <a:ext cx="2076671"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じ　しゃく　</a:t>
            </a:r>
            <a:r>
              <a:rPr kumimoji="1" lang="en-US" altLang="ja-JP" dirty="0">
                <a:latin typeface="Meiryo UI" panose="020B0604030504040204" pitchFamily="34" charset="-128"/>
                <a:ea typeface="Meiryo UI" panose="020B0604030504040204" pitchFamily="34" charset="-128"/>
              </a:rPr>
              <a:t> </a:t>
            </a:r>
            <a:r>
              <a:rPr kumimoji="1" lang="ja-JP" altLang="en-US">
                <a:latin typeface="Meiryo UI" panose="020B0604030504040204" pitchFamily="34" charset="-128"/>
                <a:ea typeface="Meiryo UI" panose="020B0604030504040204" pitchFamily="34" charset="-128"/>
              </a:rPr>
              <a:t>かがみ　</a:t>
            </a:r>
            <a:endParaRPr kumimoji="1" lang="ja-JP" altLang="en-US"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34116147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C2F960-3B77-4D8A-6F93-2BF965DF275A}"/>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310F48C0-0FDA-39FC-D667-969E72843200}"/>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E32B3307-CE8B-6D84-3AE6-BC8D7139D325}"/>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E0DE4464-DC4D-FD06-2E6C-EB0F329CDCB3}"/>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D2CCAD98-E1A6-6485-A190-095720605E45}"/>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DE312031-932E-14C3-EAE6-61ACAAB1BE00}"/>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E3F9380E-84CE-CE4D-D840-8F2AF81B7CC5}"/>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12D66976-EF16-7B6B-E700-1CC9E3B08E85}"/>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3723CF9F-A75B-619A-782F-52E39B353EB9}"/>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F7914264-C9AE-CF42-77A6-77AB4871071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39</a:t>
            </a:fld>
            <a:endParaRPr lang="en-US" sz="2000" dirty="0">
              <a:latin typeface="UD Digi Kyokasho NK-B" panose="02020700000000000000" pitchFamily="18" charset="-128"/>
              <a:ea typeface="UD Digi Kyokasho NK-B" panose="02020700000000000000" pitchFamily="18" charset="-128"/>
            </a:endParaRPr>
          </a:p>
        </p:txBody>
      </p:sp>
      <p:pic>
        <p:nvPicPr>
          <p:cNvPr id="2" name="図 1">
            <a:extLst>
              <a:ext uri="{FF2B5EF4-FFF2-40B4-BE49-F238E27FC236}">
                <a16:creationId xmlns:a16="http://schemas.microsoft.com/office/drawing/2014/main" id="{CFEA3547-27BE-F0D7-53CB-DEFBD16435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90083" y="1965417"/>
            <a:ext cx="7748905" cy="7759893"/>
          </a:xfrm>
          <a:prstGeom prst="rect">
            <a:avLst/>
          </a:prstGeom>
        </p:spPr>
      </p:pic>
      <p:pic>
        <p:nvPicPr>
          <p:cNvPr id="4" name="図 3">
            <a:extLst>
              <a:ext uri="{FF2B5EF4-FFF2-40B4-BE49-F238E27FC236}">
                <a16:creationId xmlns:a16="http://schemas.microsoft.com/office/drawing/2014/main" id="{463025B9-00C9-8CD9-B8E2-E96573C2DD5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455745" y="3924300"/>
            <a:ext cx="7427887" cy="4377807"/>
          </a:xfrm>
          <a:prstGeom prst="rect">
            <a:avLst/>
          </a:prstGeom>
        </p:spPr>
      </p:pic>
      <p:sp>
        <p:nvSpPr>
          <p:cNvPr id="9" name="テキスト ボックス 8">
            <a:extLst>
              <a:ext uri="{FF2B5EF4-FFF2-40B4-BE49-F238E27FC236}">
                <a16:creationId xmlns:a16="http://schemas.microsoft.com/office/drawing/2014/main" id="{9260C21A-5DFA-A96C-6A39-330CF09B72A1}"/>
              </a:ext>
            </a:extLst>
          </p:cNvPr>
          <p:cNvSpPr txBox="1"/>
          <p:nvPr/>
        </p:nvSpPr>
        <p:spPr>
          <a:xfrm>
            <a:off x="15707793" y="4774036"/>
            <a:ext cx="1219200" cy="3770263"/>
          </a:xfrm>
          <a:prstGeom prst="rect">
            <a:avLst/>
          </a:prstGeom>
          <a:noFill/>
        </p:spPr>
        <p:txBody>
          <a:bodyPr wrap="square" rtlCol="0">
            <a:spAutoFit/>
          </a:bodyPr>
          <a:lstStyle/>
          <a:p>
            <a:r>
              <a:rPr kumimoji="1" lang="en-US" altLang="ja-JP" sz="23900" dirty="0">
                <a:solidFill>
                  <a:srgbClr val="FF0000"/>
                </a:solidFill>
              </a:rPr>
              <a:t>1</a:t>
            </a:r>
            <a:endParaRPr kumimoji="1" lang="ja-JP" altLang="en-US" sz="23900" dirty="0">
              <a:solidFill>
                <a:srgbClr val="FF0000"/>
              </a:solidFill>
            </a:endParaRPr>
          </a:p>
        </p:txBody>
      </p:sp>
      <p:sp>
        <p:nvSpPr>
          <p:cNvPr id="10" name="テキスト ボックス 9">
            <a:extLst>
              <a:ext uri="{FF2B5EF4-FFF2-40B4-BE49-F238E27FC236}">
                <a16:creationId xmlns:a16="http://schemas.microsoft.com/office/drawing/2014/main" id="{EED6A9FF-CE64-64D5-279D-FC19AF7FC0EB}"/>
              </a:ext>
            </a:extLst>
          </p:cNvPr>
          <p:cNvSpPr txBox="1"/>
          <p:nvPr/>
        </p:nvSpPr>
        <p:spPr>
          <a:xfrm>
            <a:off x="11201400" y="5301875"/>
            <a:ext cx="1747498" cy="37347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び　ちょうたん　</a:t>
            </a:r>
            <a:endParaRPr kumimoji="1" lang="ja-JP" altLang="en-US" dirty="0">
              <a:latin typeface="Meiryo UI" panose="020B0604030504040204" pitchFamily="34" charset="-128"/>
              <a:ea typeface="Meiryo UI" panose="020B0604030504040204" pitchFamily="34" charset="-128"/>
            </a:endParaRPr>
          </a:p>
        </p:txBody>
      </p:sp>
      <p:sp>
        <p:nvSpPr>
          <p:cNvPr id="11" name="テキスト ボックス 10">
            <a:extLst>
              <a:ext uri="{FF2B5EF4-FFF2-40B4-BE49-F238E27FC236}">
                <a16:creationId xmlns:a16="http://schemas.microsoft.com/office/drawing/2014/main" id="{4BC04ED5-315A-0053-7CA7-BC0BAC46DAFA}"/>
              </a:ext>
            </a:extLst>
          </p:cNvPr>
          <p:cNvSpPr txBox="1"/>
          <p:nvPr/>
        </p:nvSpPr>
        <p:spPr>
          <a:xfrm>
            <a:off x="11218556" y="7200900"/>
            <a:ext cx="2076671"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じ　しゃく　</a:t>
            </a:r>
            <a:r>
              <a:rPr kumimoji="1" lang="en-US" altLang="ja-JP" dirty="0">
                <a:latin typeface="Meiryo UI" panose="020B0604030504040204" pitchFamily="34" charset="-128"/>
                <a:ea typeface="Meiryo UI" panose="020B0604030504040204" pitchFamily="34" charset="-128"/>
              </a:rPr>
              <a:t> </a:t>
            </a:r>
            <a:r>
              <a:rPr kumimoji="1" lang="ja-JP" altLang="en-US">
                <a:latin typeface="Meiryo UI" panose="020B0604030504040204" pitchFamily="34" charset="-128"/>
                <a:ea typeface="Meiryo UI" panose="020B0604030504040204" pitchFamily="34" charset="-128"/>
              </a:rPr>
              <a:t>かがみ　</a:t>
            </a:r>
            <a:endParaRPr kumimoji="1" lang="ja-JP" altLang="en-US"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4428581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6217"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44" name="スライド番号プレースホルダー 63">
            <a:extLst>
              <a:ext uri="{FF2B5EF4-FFF2-40B4-BE49-F238E27FC236}">
                <a16:creationId xmlns:a16="http://schemas.microsoft.com/office/drawing/2014/main" id="{18799CDB-58A8-C804-C573-731E81A084D4}"/>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a:t>
            </a:fld>
            <a:endParaRPr lang="en-US" sz="2000" dirty="0">
              <a:latin typeface="UD Digi Kyokasho NK-B" panose="02020700000000000000" pitchFamily="18" charset="-128"/>
              <a:ea typeface="UD Digi Kyokasho NK-B" panose="02020700000000000000" pitchFamily="18" charset="-128"/>
            </a:endParaRPr>
          </a:p>
        </p:txBody>
      </p:sp>
      <p:pic>
        <p:nvPicPr>
          <p:cNvPr id="2" name="オンライン メディア 1" title="GREEN×EXPO 2027 教材➊❷共通V1">
            <a:hlinkClick r:id="" action="ppaction://media"/>
            <a:extLst>
              <a:ext uri="{FF2B5EF4-FFF2-40B4-BE49-F238E27FC236}">
                <a16:creationId xmlns:a16="http://schemas.microsoft.com/office/drawing/2014/main" id="{C772BF36-FAD4-A897-7B30-AB5BD4A75063}"/>
              </a:ext>
            </a:extLst>
          </p:cNvPr>
          <p:cNvPicPr>
            <a:picLocks noRot="1" noChangeAspect="1"/>
          </p:cNvPicPr>
          <p:nvPr>
            <a:videoFile r:link="rId1"/>
          </p:nvPr>
        </p:nvPicPr>
        <p:blipFill>
          <a:blip r:embed="rId3"/>
          <a:stretch>
            <a:fillRect/>
          </a:stretch>
        </p:blipFill>
        <p:spPr>
          <a:xfrm>
            <a:off x="94607" y="23086"/>
            <a:ext cx="18098786" cy="10225814"/>
          </a:xfrm>
          <a:prstGeom prst="rect">
            <a:avLst/>
          </a:prstGeom>
        </p:spPr>
      </p:pic>
      <p:sp>
        <p:nvSpPr>
          <p:cNvPr id="5" name="テキスト ボックス 4">
            <a:extLst>
              <a:ext uri="{FF2B5EF4-FFF2-40B4-BE49-F238E27FC236}">
                <a16:creationId xmlns:a16="http://schemas.microsoft.com/office/drawing/2014/main" id="{9ED43CE0-76D3-4D8F-9544-A3594C430105}"/>
              </a:ext>
            </a:extLst>
          </p:cNvPr>
          <p:cNvSpPr txBox="1"/>
          <p:nvPr/>
        </p:nvSpPr>
        <p:spPr>
          <a:xfrm>
            <a:off x="14951031" y="9618455"/>
            <a:ext cx="3048000" cy="369332"/>
          </a:xfrm>
          <a:prstGeom prst="rect">
            <a:avLst/>
          </a:prstGeom>
          <a:noFill/>
        </p:spPr>
        <p:txBody>
          <a:bodyPr wrap="square" rtlCol="0">
            <a:spAutoFit/>
          </a:bodyPr>
          <a:lstStyle/>
          <a:p>
            <a:r>
              <a:rPr kumimoji="1" lang="en-US" altLang="ja-JP"/>
              <a:t>https://youtu.be/4ly8e2pg8qA</a:t>
            </a:r>
            <a:endParaRPr kumimoji="1" lang="ja-JP" altLang="en-US" dirty="0"/>
          </a:p>
        </p:txBody>
      </p:sp>
    </p:spTree>
    <p:extLst>
      <p:ext uri="{BB962C8B-B14F-4D97-AF65-F5344CB8AC3E}">
        <p14:creationId xmlns:p14="http://schemas.microsoft.com/office/powerpoint/2010/main" val="212062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812BF-0348-F97D-3FB6-D0496A208FD9}"/>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6479DB15-970B-AAFB-AF42-76577EC3DAAF}"/>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21E65EB6-26B0-BD76-3131-8746E32D6FEC}"/>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B1274792-CF35-1830-7AF5-D9109786A856}"/>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A8D53775-91C6-67C7-D349-36137534AC82}"/>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751B6746-05A1-2CCA-2CE8-7ACA701FFCB5}"/>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7FD64C44-C76B-7CA4-4C30-7B25558426F7}"/>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D979725F-DA9C-65C9-BD2E-D6549B49E586}"/>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0C51E97C-83CD-E836-FC2B-75C0A4C17B65}"/>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AA63D33D-839E-EE55-0438-0B8B129D2B70}"/>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40</a:t>
            </a:fld>
            <a:endParaRPr lang="en-US" sz="2000" dirty="0">
              <a:latin typeface="UD Digi Kyokasho NK-B" panose="02020700000000000000" pitchFamily="18" charset="-128"/>
              <a:ea typeface="UD Digi Kyokasho NK-B" panose="02020700000000000000" pitchFamily="18" charset="-128"/>
            </a:endParaRPr>
          </a:p>
        </p:txBody>
      </p:sp>
      <p:pic>
        <p:nvPicPr>
          <p:cNvPr id="10" name="図 9">
            <a:extLst>
              <a:ext uri="{FF2B5EF4-FFF2-40B4-BE49-F238E27FC236}">
                <a16:creationId xmlns:a16="http://schemas.microsoft.com/office/drawing/2014/main" id="{23FBE5CD-C7BC-58F1-D202-5D3808024DB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50466" y="1875243"/>
            <a:ext cx="8005275" cy="8005275"/>
          </a:xfrm>
          <a:prstGeom prst="rect">
            <a:avLst/>
          </a:prstGeom>
        </p:spPr>
      </p:pic>
      <p:pic>
        <p:nvPicPr>
          <p:cNvPr id="11" name="図 10">
            <a:extLst>
              <a:ext uri="{FF2B5EF4-FFF2-40B4-BE49-F238E27FC236}">
                <a16:creationId xmlns:a16="http://schemas.microsoft.com/office/drawing/2014/main" id="{42036A98-64CE-71F3-082F-1F7AE485C7F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3543297"/>
            <a:ext cx="6585916" cy="5063148"/>
          </a:xfrm>
          <a:prstGeom prst="rect">
            <a:avLst/>
          </a:prstGeom>
        </p:spPr>
      </p:pic>
      <p:sp>
        <p:nvSpPr>
          <p:cNvPr id="2" name="テキスト ボックス 1">
            <a:extLst>
              <a:ext uri="{FF2B5EF4-FFF2-40B4-BE49-F238E27FC236}">
                <a16:creationId xmlns:a16="http://schemas.microsoft.com/office/drawing/2014/main" id="{FF13CB4F-F993-3B51-FF87-D128A4106CA4}"/>
              </a:ext>
            </a:extLst>
          </p:cNvPr>
          <p:cNvSpPr txBox="1"/>
          <p:nvPr/>
        </p:nvSpPr>
        <p:spPr>
          <a:xfrm>
            <a:off x="12590156" y="6286500"/>
            <a:ext cx="744844"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くき　</a:t>
            </a:r>
            <a:endParaRPr kumimoji="1" lang="ja-JP" altLang="en-US"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9068909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7020D-9DBA-5F26-62DA-321C8AD85011}"/>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AFB59097-F228-A7AD-6438-F5F1228A3E29}"/>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DB925AD3-C8EC-8E28-DD04-13CB70434248}"/>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076C91B7-4B6D-57FC-93B5-4AE0185CCB6A}"/>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861D5A18-2A9A-AFB3-02FB-AB52B2E157E8}"/>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C30F26F8-97AE-4BBA-CB13-24E5B4F034BA}"/>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197D1649-9843-3664-8B23-858088FC6445}"/>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BBFD5154-A753-2132-FAA2-592358FDEE51}"/>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E3FBD5AB-7D52-FCF9-B9C5-8B367AD013CD}"/>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BAC1ADAA-9DAA-BBA0-F8B6-CC929332DA52}"/>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41</a:t>
            </a:fld>
            <a:endParaRPr lang="en-US" sz="2000" dirty="0">
              <a:latin typeface="UD Digi Kyokasho NK-B" panose="02020700000000000000" pitchFamily="18" charset="-128"/>
              <a:ea typeface="UD Digi Kyokasho NK-B" panose="02020700000000000000" pitchFamily="18" charset="-128"/>
            </a:endParaRPr>
          </a:p>
        </p:txBody>
      </p:sp>
      <p:pic>
        <p:nvPicPr>
          <p:cNvPr id="10" name="図 9">
            <a:extLst>
              <a:ext uri="{FF2B5EF4-FFF2-40B4-BE49-F238E27FC236}">
                <a16:creationId xmlns:a16="http://schemas.microsoft.com/office/drawing/2014/main" id="{887940CB-85DC-7BB4-85E5-A3E7671DE83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50466" y="1875243"/>
            <a:ext cx="8005275" cy="8005275"/>
          </a:xfrm>
          <a:prstGeom prst="rect">
            <a:avLst/>
          </a:prstGeom>
        </p:spPr>
      </p:pic>
      <p:pic>
        <p:nvPicPr>
          <p:cNvPr id="11" name="図 10">
            <a:extLst>
              <a:ext uri="{FF2B5EF4-FFF2-40B4-BE49-F238E27FC236}">
                <a16:creationId xmlns:a16="http://schemas.microsoft.com/office/drawing/2014/main" id="{406075AA-7A6D-7F46-E928-AC13B2529DB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3543297"/>
            <a:ext cx="6585916" cy="5063148"/>
          </a:xfrm>
          <a:prstGeom prst="rect">
            <a:avLst/>
          </a:prstGeom>
        </p:spPr>
      </p:pic>
      <p:sp>
        <p:nvSpPr>
          <p:cNvPr id="2" name="テキスト ボックス 1">
            <a:extLst>
              <a:ext uri="{FF2B5EF4-FFF2-40B4-BE49-F238E27FC236}">
                <a16:creationId xmlns:a16="http://schemas.microsoft.com/office/drawing/2014/main" id="{DD11A9F7-6024-69CB-778E-1BF06F66E968}"/>
              </a:ext>
            </a:extLst>
          </p:cNvPr>
          <p:cNvSpPr txBox="1"/>
          <p:nvPr/>
        </p:nvSpPr>
        <p:spPr>
          <a:xfrm>
            <a:off x="15087600" y="4962050"/>
            <a:ext cx="1219200" cy="3770263"/>
          </a:xfrm>
          <a:prstGeom prst="rect">
            <a:avLst/>
          </a:prstGeom>
          <a:noFill/>
        </p:spPr>
        <p:txBody>
          <a:bodyPr wrap="square" rtlCol="0">
            <a:spAutoFit/>
          </a:bodyPr>
          <a:lstStyle/>
          <a:p>
            <a:r>
              <a:rPr kumimoji="1" lang="en-US" altLang="ja-JP" sz="23900" dirty="0">
                <a:solidFill>
                  <a:srgbClr val="FF0000"/>
                </a:solidFill>
              </a:rPr>
              <a:t>1</a:t>
            </a:r>
            <a:endParaRPr kumimoji="1" lang="ja-JP" altLang="en-US" sz="23900" dirty="0">
              <a:solidFill>
                <a:srgbClr val="FF0000"/>
              </a:solidFill>
            </a:endParaRPr>
          </a:p>
        </p:txBody>
      </p:sp>
      <p:sp>
        <p:nvSpPr>
          <p:cNvPr id="4" name="テキスト ボックス 3">
            <a:extLst>
              <a:ext uri="{FF2B5EF4-FFF2-40B4-BE49-F238E27FC236}">
                <a16:creationId xmlns:a16="http://schemas.microsoft.com/office/drawing/2014/main" id="{F75E4F0C-9140-D586-03BA-80C02EC41C6D}"/>
              </a:ext>
            </a:extLst>
          </p:cNvPr>
          <p:cNvSpPr txBox="1"/>
          <p:nvPr/>
        </p:nvSpPr>
        <p:spPr>
          <a:xfrm>
            <a:off x="12590156" y="6286500"/>
            <a:ext cx="744844"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くき　</a:t>
            </a:r>
            <a:endParaRPr kumimoji="1" lang="ja-JP" altLang="en-US"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1702912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CF9C59-B7BD-985F-4514-24943093A149}"/>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7B2FC49D-1EC7-6B9E-D361-3B1EE7ED9661}"/>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150F6C02-8DAC-9639-F4F6-5984E685AC56}"/>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A140214B-52F9-876A-AE81-8FCA58B97201}"/>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4C24F88C-E988-B02B-0E5C-1CDD318FC65F}"/>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2F8BAB6A-C7FC-50FA-870D-3ACB6D42D28F}"/>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324DF60A-B895-54EE-9BD7-B92BF79C2ABA}"/>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458417C8-DACB-CC58-4241-E37259924A19}"/>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A7FF03C7-060F-D225-CF81-2CAA69CA63D9}"/>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29961C63-F79B-4349-6033-70D7FD3DDA85}"/>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42</a:t>
            </a:fld>
            <a:endParaRPr lang="en-US" sz="2000" dirty="0">
              <a:latin typeface="UD Digi Kyokasho NK-B" panose="02020700000000000000" pitchFamily="18" charset="-128"/>
              <a:ea typeface="UD Digi Kyokasho NK-B" panose="02020700000000000000" pitchFamily="18" charset="-128"/>
            </a:endParaRPr>
          </a:p>
        </p:txBody>
      </p:sp>
      <p:pic>
        <p:nvPicPr>
          <p:cNvPr id="4" name="図 3">
            <a:extLst>
              <a:ext uri="{FF2B5EF4-FFF2-40B4-BE49-F238E27FC236}">
                <a16:creationId xmlns:a16="http://schemas.microsoft.com/office/drawing/2014/main" id="{CF880A0F-3CAE-4AED-FC7D-F22916CFD18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1600" y="1888446"/>
            <a:ext cx="8165670" cy="8130714"/>
          </a:xfrm>
          <a:prstGeom prst="rect">
            <a:avLst/>
          </a:prstGeom>
        </p:spPr>
      </p:pic>
      <p:pic>
        <p:nvPicPr>
          <p:cNvPr id="9" name="図 8">
            <a:extLst>
              <a:ext uri="{FF2B5EF4-FFF2-40B4-BE49-F238E27FC236}">
                <a16:creationId xmlns:a16="http://schemas.microsoft.com/office/drawing/2014/main" id="{CDB6648B-2E96-B0D3-925B-29E8B290CDF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80497" y="3696754"/>
            <a:ext cx="7101969" cy="4909872"/>
          </a:xfrm>
          <a:prstGeom prst="rect">
            <a:avLst/>
          </a:prstGeom>
        </p:spPr>
      </p:pic>
    </p:spTree>
    <p:extLst>
      <p:ext uri="{BB962C8B-B14F-4D97-AF65-F5344CB8AC3E}">
        <p14:creationId xmlns:p14="http://schemas.microsoft.com/office/powerpoint/2010/main" val="7569718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AB5636-B947-9DA6-50BB-E45476B7F8CC}"/>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438BD9AB-7680-9573-0F4F-CC5773100A73}"/>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E88CEA7E-C41F-9459-5927-11D29B7A85A8}"/>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9171B826-2E62-367E-29FC-8E155178BD40}"/>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31B1588A-4BAF-2AEA-89CD-D58D54EA9D83}"/>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EAEE1360-80C1-F47A-7753-DA5A79B3686C}"/>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91AF9A76-93AF-E731-1F53-90E7941E161E}"/>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4C7DA548-1762-9D84-835B-C5727E606F3C}"/>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7F444EB6-F583-15F6-3AD7-2541CE3A58FE}"/>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1BC1E3BD-0408-094C-A133-A356ACB47E4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43</a:t>
            </a:fld>
            <a:endParaRPr lang="en-US" sz="2000" dirty="0">
              <a:latin typeface="UD Digi Kyokasho NK-B" panose="02020700000000000000" pitchFamily="18" charset="-128"/>
              <a:ea typeface="UD Digi Kyokasho NK-B" panose="02020700000000000000" pitchFamily="18" charset="-128"/>
            </a:endParaRPr>
          </a:p>
        </p:txBody>
      </p:sp>
      <p:pic>
        <p:nvPicPr>
          <p:cNvPr id="4" name="図 3">
            <a:extLst>
              <a:ext uri="{FF2B5EF4-FFF2-40B4-BE49-F238E27FC236}">
                <a16:creationId xmlns:a16="http://schemas.microsoft.com/office/drawing/2014/main" id="{B190ECC1-72B9-3178-77E8-6086AF0FC8F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1600" y="1888446"/>
            <a:ext cx="8165670" cy="8130714"/>
          </a:xfrm>
          <a:prstGeom prst="rect">
            <a:avLst/>
          </a:prstGeom>
        </p:spPr>
      </p:pic>
      <p:pic>
        <p:nvPicPr>
          <p:cNvPr id="9" name="図 8">
            <a:extLst>
              <a:ext uri="{FF2B5EF4-FFF2-40B4-BE49-F238E27FC236}">
                <a16:creationId xmlns:a16="http://schemas.microsoft.com/office/drawing/2014/main" id="{75080308-B7EB-BF7C-7268-F2CF9737FAF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80497" y="3696754"/>
            <a:ext cx="7101969" cy="4909872"/>
          </a:xfrm>
          <a:prstGeom prst="rect">
            <a:avLst/>
          </a:prstGeom>
        </p:spPr>
      </p:pic>
      <p:sp>
        <p:nvSpPr>
          <p:cNvPr id="2" name="テキスト ボックス 1">
            <a:extLst>
              <a:ext uri="{FF2B5EF4-FFF2-40B4-BE49-F238E27FC236}">
                <a16:creationId xmlns:a16="http://schemas.microsoft.com/office/drawing/2014/main" id="{EA07DC25-412A-0180-1537-F08AA2312652}"/>
              </a:ext>
            </a:extLst>
          </p:cNvPr>
          <p:cNvSpPr txBox="1"/>
          <p:nvPr/>
        </p:nvSpPr>
        <p:spPr>
          <a:xfrm>
            <a:off x="15630987" y="5143500"/>
            <a:ext cx="1219200" cy="3770263"/>
          </a:xfrm>
          <a:prstGeom prst="rect">
            <a:avLst/>
          </a:prstGeom>
          <a:noFill/>
        </p:spPr>
        <p:txBody>
          <a:bodyPr wrap="square" rtlCol="0">
            <a:spAutoFit/>
          </a:bodyPr>
          <a:lstStyle/>
          <a:p>
            <a:r>
              <a:rPr kumimoji="1" lang="en-US" altLang="ja-JP" sz="23900" dirty="0">
                <a:solidFill>
                  <a:srgbClr val="FF0000"/>
                </a:solidFill>
              </a:rPr>
              <a:t>2</a:t>
            </a:r>
            <a:endParaRPr kumimoji="1" lang="ja-JP" altLang="en-US" sz="23900" dirty="0">
              <a:solidFill>
                <a:srgbClr val="FF0000"/>
              </a:solidFill>
            </a:endParaRPr>
          </a:p>
        </p:txBody>
      </p:sp>
    </p:spTree>
    <p:extLst>
      <p:ext uri="{BB962C8B-B14F-4D97-AF65-F5344CB8AC3E}">
        <p14:creationId xmlns:p14="http://schemas.microsoft.com/office/powerpoint/2010/main" val="29987437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51123-F2F8-807D-1E94-7FB38AA209C3}"/>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C49F6EA0-CD42-FA83-1262-FBF17A496170}"/>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FFFFFF"/>
          </a:solidFill>
          <a:ln w="285750">
            <a:solidFill>
              <a:srgbClr val="68CBC0"/>
            </a:solidFill>
          </a:ln>
        </p:spPr>
        <p:txBody>
          <a:bodyPr/>
          <a:lstStyle/>
          <a:p>
            <a:endParaRPr lang="ja-JP" altLang="en-US"/>
          </a:p>
        </p:txBody>
      </p:sp>
      <p:sp>
        <p:nvSpPr>
          <p:cNvPr id="5" name="TextBox 5">
            <a:extLst>
              <a:ext uri="{FF2B5EF4-FFF2-40B4-BE49-F238E27FC236}">
                <a16:creationId xmlns:a16="http://schemas.microsoft.com/office/drawing/2014/main" id="{4A80DA02-A8C7-6970-E6B5-4AC2769E2F5A}"/>
              </a:ext>
            </a:extLst>
          </p:cNvPr>
          <p:cNvSpPr txBox="1"/>
          <p:nvPr/>
        </p:nvSpPr>
        <p:spPr>
          <a:xfrm>
            <a:off x="1719791" y="4185619"/>
            <a:ext cx="14848413" cy="2531847"/>
          </a:xfrm>
          <a:prstGeom prst="rect">
            <a:avLst/>
          </a:prstGeom>
        </p:spPr>
        <p:txBody>
          <a:bodyPr lIns="0" tIns="0" rIns="0" bIns="0" rtlCol="0" anchor="t">
            <a:spAutoFit/>
          </a:bodyPr>
          <a:lstStyle/>
          <a:p>
            <a:pPr algn="ctr">
              <a:lnSpc>
                <a:spcPts val="10080"/>
              </a:lnSpc>
            </a:pPr>
            <a:r>
              <a:rPr lang="en-US" altLang="ja-JP" sz="7200" spc="719" dirty="0">
                <a:solidFill>
                  <a:srgbClr val="237233"/>
                </a:solidFill>
                <a:latin typeface="UD デジタル 教科書体 NP-B" panose="02020700000000000000" pitchFamily="18" charset="-128"/>
                <a:ea typeface="UD デジタル 教科書体 NP-B" panose="02020700000000000000" pitchFamily="18" charset="-128"/>
              </a:rPr>
              <a:t>1</a:t>
            </a:r>
            <a:r>
              <a:rPr lang="ja-JP" altLang="en-US" sz="7200" spc="719" dirty="0">
                <a:solidFill>
                  <a:srgbClr val="237233"/>
                </a:solidFill>
                <a:latin typeface="UD デジタル 教科書体 NP-B" panose="02020700000000000000" pitchFamily="18" charset="-128"/>
                <a:ea typeface="UD デジタル 教科書体 NP-B" panose="02020700000000000000" pitchFamily="18" charset="-128"/>
              </a:rPr>
              <a:t>コマ目はここまで！</a:t>
            </a:r>
            <a:endParaRPr lang="en-US" altLang="ja-JP" sz="7200" spc="719" dirty="0">
              <a:solidFill>
                <a:srgbClr val="237233"/>
              </a:solidFill>
              <a:latin typeface="UD デジタル 教科書体 NP-B" panose="02020700000000000000" pitchFamily="18" charset="-128"/>
              <a:ea typeface="UD デジタル 教科書体 NP-B" panose="02020700000000000000" pitchFamily="18" charset="-128"/>
            </a:endParaRPr>
          </a:p>
          <a:p>
            <a:pPr algn="ctr">
              <a:lnSpc>
                <a:spcPts val="10080"/>
              </a:lnSpc>
            </a:pPr>
            <a:r>
              <a:rPr lang="ja-JP" altLang="en-US" sz="7200" spc="719" dirty="0">
                <a:solidFill>
                  <a:srgbClr val="237233"/>
                </a:solidFill>
                <a:latin typeface="UD デジタル 教科書体 NP-B" panose="02020700000000000000" pitchFamily="18" charset="-128"/>
                <a:ea typeface="UD デジタル 教科書体 NP-B" panose="02020700000000000000" pitchFamily="18" charset="-128"/>
              </a:rPr>
              <a:t>次は「探究」を深めます！</a:t>
            </a:r>
            <a:endParaRPr lang="en-US" altLang="ja-JP" sz="7200" spc="719" dirty="0">
              <a:solidFill>
                <a:srgbClr val="237233"/>
              </a:solidFill>
              <a:latin typeface="UD デジタル 教科書体 NP-B" panose="02020700000000000000" pitchFamily="18" charset="-128"/>
              <a:ea typeface="UD デジタル 教科書体 NP-B" panose="02020700000000000000" pitchFamily="18" charset="-128"/>
            </a:endParaRPr>
          </a:p>
        </p:txBody>
      </p:sp>
      <p:sp>
        <p:nvSpPr>
          <p:cNvPr id="11" name="スライド番号プレースホルダー 63">
            <a:extLst>
              <a:ext uri="{FF2B5EF4-FFF2-40B4-BE49-F238E27FC236}">
                <a16:creationId xmlns:a16="http://schemas.microsoft.com/office/drawing/2014/main" id="{0108C6FD-9CB8-F6DA-4878-3195EA099AE8}"/>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44</a:t>
            </a:fld>
            <a:endParaRPr lang="en-US" sz="2000" dirty="0">
              <a:latin typeface="UD Digi Kyokasho NK-B" panose="02020700000000000000" pitchFamily="18" charset="-128"/>
              <a:ea typeface="UD Digi Kyokasho NK-B" panose="02020700000000000000" pitchFamily="18" charset="-128"/>
            </a:endParaRPr>
          </a:p>
        </p:txBody>
      </p:sp>
      <p:sp>
        <p:nvSpPr>
          <p:cNvPr id="2" name="テキスト ボックス 1">
            <a:extLst>
              <a:ext uri="{FF2B5EF4-FFF2-40B4-BE49-F238E27FC236}">
                <a16:creationId xmlns:a16="http://schemas.microsoft.com/office/drawing/2014/main" id="{48F5F203-5467-C7E0-F357-EB638FAF2F2A}"/>
              </a:ext>
            </a:extLst>
          </p:cNvPr>
          <p:cNvSpPr txBox="1"/>
          <p:nvPr/>
        </p:nvSpPr>
        <p:spPr>
          <a:xfrm>
            <a:off x="6096000" y="5295900"/>
            <a:ext cx="1905000"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たん　　　きゅう　</a:t>
            </a:r>
            <a:endParaRPr kumimoji="1" lang="ja-JP" altLang="en-US"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3682913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6CA2E-241F-675A-AF7E-F7D02F18034B}"/>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49413B2E-066B-C9E9-4B2C-87C35639B90A}"/>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a:extLst>
              <a:ext uri="{FF2B5EF4-FFF2-40B4-BE49-F238E27FC236}">
                <a16:creationId xmlns:a16="http://schemas.microsoft.com/office/drawing/2014/main" id="{ADD5C7C5-4167-9AAE-F49E-A3891926D523}"/>
              </a:ext>
            </a:extLst>
          </p:cNvPr>
          <p:cNvSpPr txBox="1"/>
          <p:nvPr/>
        </p:nvSpPr>
        <p:spPr>
          <a:xfrm>
            <a:off x="1869225" y="4740985"/>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探究しよう！</a:t>
            </a:r>
          </a:p>
        </p:txBody>
      </p:sp>
      <p:sp>
        <p:nvSpPr>
          <p:cNvPr id="7" name="TextBox 7">
            <a:extLst>
              <a:ext uri="{FF2B5EF4-FFF2-40B4-BE49-F238E27FC236}">
                <a16:creationId xmlns:a16="http://schemas.microsoft.com/office/drawing/2014/main" id="{F0E38F44-9223-B181-1E43-874BD05D57F8}"/>
              </a:ext>
            </a:extLst>
          </p:cNvPr>
          <p:cNvSpPr txBox="1"/>
          <p:nvPr/>
        </p:nvSpPr>
        <p:spPr>
          <a:xfrm>
            <a:off x="-457200" y="114769"/>
            <a:ext cx="5398296" cy="2844800"/>
          </a:xfrm>
          <a:prstGeom prst="rect">
            <a:avLst/>
          </a:prstGeom>
        </p:spPr>
        <p:txBody>
          <a:bodyPr lIns="0" tIns="0" rIns="0" bIns="0" rtlCol="0" anchor="t">
            <a:spAutoFit/>
          </a:bodyPr>
          <a:lstStyle/>
          <a:p>
            <a:pPr marL="0" lvl="0" indent="0" algn="ctr">
              <a:lnSpc>
                <a:spcPts val="22000"/>
              </a:lnSpc>
              <a:spcBef>
                <a:spcPct val="0"/>
              </a:spcBef>
            </a:pPr>
            <a:r>
              <a:rPr lang="en-US" sz="20000" u="none" spc="1000" dirty="0">
                <a:solidFill>
                  <a:srgbClr val="247233"/>
                </a:solidFill>
                <a:latin typeface="UD デジタル 教科書体 NP-B" panose="02020700000000000000" pitchFamily="18" charset="-128"/>
                <a:ea typeface="UD デジタル 教科書体 NP-B" panose="02020700000000000000" pitchFamily="18" charset="-128"/>
              </a:rPr>
              <a:t>0</a:t>
            </a:r>
            <a:r>
              <a:rPr lang="en-US" altLang="ja-JP" sz="20000" spc="1000" dirty="0">
                <a:solidFill>
                  <a:srgbClr val="247233"/>
                </a:solidFill>
                <a:latin typeface="UD デジタル 教科書体 NP-B" panose="02020700000000000000" pitchFamily="18" charset="-128"/>
                <a:ea typeface="UD デジタル 教科書体 NP-B" panose="02020700000000000000" pitchFamily="18" charset="-128"/>
              </a:rPr>
              <a:t>6</a:t>
            </a:r>
            <a:endParaRPr lang="en-US" sz="20000" u="none" spc="100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5" name="Freeform 14">
            <a:extLst>
              <a:ext uri="{FF2B5EF4-FFF2-40B4-BE49-F238E27FC236}">
                <a16:creationId xmlns:a16="http://schemas.microsoft.com/office/drawing/2014/main" id="{E5F3DF27-B79B-1E1E-1653-E595E4BB7111}"/>
              </a:ext>
            </a:extLst>
          </p:cNvPr>
          <p:cNvSpPr/>
          <p:nvPr/>
        </p:nvSpPr>
        <p:spPr>
          <a:xfrm>
            <a:off x="13543436" y="5296867"/>
            <a:ext cx="4495800" cy="5239281"/>
          </a:xfrm>
          <a:custGeom>
            <a:avLst/>
            <a:gdLst/>
            <a:ahLst/>
            <a:cxnLst/>
            <a:rect l="l" t="t" r="r" b="b"/>
            <a:pathLst>
              <a:path w="1443865" h="1776568">
                <a:moveTo>
                  <a:pt x="0" y="0"/>
                </a:moveTo>
                <a:lnTo>
                  <a:pt x="1443865" y="0"/>
                </a:lnTo>
                <a:lnTo>
                  <a:pt x="1443865" y="1776568"/>
                </a:lnTo>
                <a:lnTo>
                  <a:pt x="0" y="17765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p>
        </p:txBody>
      </p:sp>
      <p:sp>
        <p:nvSpPr>
          <p:cNvPr id="8" name="スライド番号プレースホルダー 63">
            <a:extLst>
              <a:ext uri="{FF2B5EF4-FFF2-40B4-BE49-F238E27FC236}">
                <a16:creationId xmlns:a16="http://schemas.microsoft.com/office/drawing/2014/main" id="{3EEAB5C2-F621-5F0F-EF3A-103ED9C7D2DD}"/>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45</a:t>
            </a:fld>
            <a:endParaRPr lang="en-US" sz="2000" dirty="0">
              <a:latin typeface="UD Digi Kyokasho NK-B" panose="02020700000000000000" pitchFamily="18" charset="-128"/>
              <a:ea typeface="UD Digi Kyokasho NK-B" panose="02020700000000000000" pitchFamily="18" charset="-128"/>
            </a:endParaRPr>
          </a:p>
        </p:txBody>
      </p:sp>
      <p:sp>
        <p:nvSpPr>
          <p:cNvPr id="2" name="テキスト ボックス 1">
            <a:extLst>
              <a:ext uri="{FF2B5EF4-FFF2-40B4-BE49-F238E27FC236}">
                <a16:creationId xmlns:a16="http://schemas.microsoft.com/office/drawing/2014/main" id="{E9DB4E59-D738-1583-25AE-6653DFA54A3A}"/>
              </a:ext>
            </a:extLst>
          </p:cNvPr>
          <p:cNvSpPr txBox="1"/>
          <p:nvPr/>
        </p:nvSpPr>
        <p:spPr>
          <a:xfrm>
            <a:off x="5562600" y="3771900"/>
            <a:ext cx="2362200" cy="461665"/>
          </a:xfrm>
          <a:prstGeom prst="rect">
            <a:avLst/>
          </a:prstGeom>
          <a:noFill/>
        </p:spPr>
        <p:txBody>
          <a:bodyPr wrap="square" rtlCol="0">
            <a:spAutoFit/>
          </a:bodyPr>
          <a:lstStyle/>
          <a:p>
            <a:pPr algn="ctr"/>
            <a:r>
              <a:rPr kumimoji="1" lang="ja-JP" altLang="en-US" sz="2400">
                <a:latin typeface="Meiryo UI" panose="020B0604030504040204" pitchFamily="34" charset="-128"/>
                <a:ea typeface="Meiryo UI" panose="020B0604030504040204" pitchFamily="34" charset="-128"/>
              </a:rPr>
              <a:t>たん　　　きゅう　</a:t>
            </a:r>
            <a:endParaRPr kumimoji="1" lang="ja-JP" altLang="en-US" sz="24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2420321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6</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2" name="TextBox 12"/>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探究しよう！</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3" name="TextBox 13"/>
          <p:cNvSpPr txBox="1"/>
          <p:nvPr/>
        </p:nvSpPr>
        <p:spPr>
          <a:xfrm>
            <a:off x="2624620" y="6382446"/>
            <a:ext cx="13038755" cy="1855123"/>
          </a:xfrm>
          <a:prstGeom prst="rect">
            <a:avLst/>
          </a:prstGeom>
        </p:spPr>
        <p:txBody>
          <a:bodyPr wrap="square" lIns="0" tIns="0" rIns="0" bIns="0" rtlCol="0" anchor="t">
            <a:spAutoFit/>
          </a:bodyPr>
          <a:lstStyle/>
          <a:p>
            <a:pPr algn="ctr">
              <a:lnSpc>
                <a:spcPts val="7840"/>
              </a:lnSpc>
            </a:pPr>
            <a:r>
              <a:rPr lang="ja-JP" altLang="en-US" sz="30000" spc="1680" dirty="0">
                <a:solidFill>
                  <a:srgbClr val="247233"/>
                </a:solidFill>
                <a:latin typeface="UD デジタル 教科書体 NP-B" panose="02020700000000000000" pitchFamily="18" charset="-128"/>
                <a:ea typeface="UD デジタル 教科書体 NP-B" panose="02020700000000000000" pitchFamily="18" charset="-128"/>
              </a:rPr>
              <a:t>探究</a:t>
            </a:r>
            <a:endParaRPr lang="en-US" sz="300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4" name="TextBox 14"/>
          <p:cNvSpPr txBox="1"/>
          <p:nvPr/>
        </p:nvSpPr>
        <p:spPr>
          <a:xfrm>
            <a:off x="1839849" y="8432257"/>
            <a:ext cx="14608298" cy="564770"/>
          </a:xfrm>
          <a:prstGeom prst="rect">
            <a:avLst/>
          </a:prstGeom>
        </p:spPr>
        <p:txBody>
          <a:bodyPr wrap="square" lIns="0" tIns="0" rIns="0" bIns="0" rtlCol="0" anchor="t">
            <a:spAutoFit/>
          </a:bodyPr>
          <a:lstStyle/>
          <a:p>
            <a:pPr algn="ctr">
              <a:lnSpc>
                <a:spcPts val="4759"/>
              </a:lnSpc>
            </a:pPr>
            <a:r>
              <a:rPr lang="ja-JP" altLang="en-US" sz="2799" spc="139" dirty="0">
                <a:solidFill>
                  <a:srgbClr val="247233"/>
                </a:solidFill>
                <a:latin typeface="UD デジタル 教科書体 NP-B" panose="02020700000000000000" pitchFamily="18" charset="-128"/>
                <a:ea typeface="UD デジタル 教科書体 NP-B" panose="02020700000000000000" pitchFamily="18" charset="-128"/>
              </a:rPr>
              <a:t>・・・聞いたこと、ありますか？</a:t>
            </a:r>
            <a:endParaRPr lang="en-US" altLang="ja-JP" sz="2799" spc="139"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5" name="TextBox 13">
            <a:extLst>
              <a:ext uri="{FF2B5EF4-FFF2-40B4-BE49-F238E27FC236}">
                <a16:creationId xmlns:a16="http://schemas.microsoft.com/office/drawing/2014/main" id="{5BE4C0A2-05B0-40AF-74C3-60AD46BEDDB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7" name="スライド番号プレースホルダー 63">
            <a:extLst>
              <a:ext uri="{FF2B5EF4-FFF2-40B4-BE49-F238E27FC236}">
                <a16:creationId xmlns:a16="http://schemas.microsoft.com/office/drawing/2014/main" id="{E45257AB-EA07-4433-B3F6-FA1D787C104C}"/>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46</a:t>
            </a:fld>
            <a:endParaRPr lang="en-US" sz="2000" dirty="0">
              <a:latin typeface="UD Digi Kyokasho NK-B" panose="02020700000000000000" pitchFamily="18" charset="-128"/>
              <a:ea typeface="UD Digi Kyokasho NK-B" panose="02020700000000000000" pitchFamily="18" charset="-128"/>
            </a:endParaRPr>
          </a:p>
        </p:txBody>
      </p:sp>
      <p:sp>
        <p:nvSpPr>
          <p:cNvPr id="4" name="テキスト ボックス 3">
            <a:extLst>
              <a:ext uri="{FF2B5EF4-FFF2-40B4-BE49-F238E27FC236}">
                <a16:creationId xmlns:a16="http://schemas.microsoft.com/office/drawing/2014/main" id="{502CFD58-21C7-C1DE-2D31-4A894C923353}"/>
              </a:ext>
            </a:extLst>
          </p:cNvPr>
          <p:cNvSpPr txBox="1"/>
          <p:nvPr/>
        </p:nvSpPr>
        <p:spPr>
          <a:xfrm>
            <a:off x="6057897" y="2785005"/>
            <a:ext cx="6172200" cy="830997"/>
          </a:xfrm>
          <a:prstGeom prst="rect">
            <a:avLst/>
          </a:prstGeom>
          <a:noFill/>
        </p:spPr>
        <p:txBody>
          <a:bodyPr wrap="square" rtlCol="0">
            <a:spAutoFit/>
          </a:bodyPr>
          <a:lstStyle/>
          <a:p>
            <a:pPr algn="ctr"/>
            <a:r>
              <a:rPr kumimoji="1" lang="ja-JP" altLang="en-US" sz="4800">
                <a:latin typeface="Meiryo UI" panose="020B0604030504040204" pitchFamily="34" charset="-128"/>
                <a:ea typeface="Meiryo UI" panose="020B0604030504040204" pitchFamily="34" charset="-128"/>
              </a:rPr>
              <a:t>たん　　　　　　　きゅう　</a:t>
            </a:r>
            <a:endParaRPr kumimoji="1" lang="ja-JP" altLang="en-US" sz="48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0605063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1" name="TextBox 11"/>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6</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3" name="TextBox 13"/>
          <p:cNvSpPr txBox="1"/>
          <p:nvPr/>
        </p:nvSpPr>
        <p:spPr>
          <a:xfrm>
            <a:off x="1543050" y="3036729"/>
            <a:ext cx="13038755" cy="971163"/>
          </a:xfrm>
          <a:prstGeom prst="rect">
            <a:avLst/>
          </a:prstGeom>
        </p:spPr>
        <p:txBody>
          <a:bodyPr wrap="square" lIns="0" tIns="0" rIns="0" bIns="0" rtlCol="0" anchor="t">
            <a:spAutoFit/>
          </a:bodyPr>
          <a:lstStyle/>
          <a:p>
            <a:pPr>
              <a:lnSpc>
                <a:spcPts val="7840"/>
              </a:lnSpc>
            </a:pPr>
            <a:r>
              <a:rPr lang="ja-JP" altLang="en-US" sz="6000" spc="1680" dirty="0">
                <a:solidFill>
                  <a:srgbClr val="247233"/>
                </a:solidFill>
                <a:latin typeface="UD デジタル 教科書体 NP-B" panose="02020700000000000000" pitchFamily="18" charset="-128"/>
                <a:ea typeface="UD デジタル 教科書体 NP-B" panose="02020700000000000000" pitchFamily="18" charset="-128"/>
              </a:rPr>
              <a:t>探究とは</a:t>
            </a:r>
            <a:endParaRPr lang="en-US" sz="60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4" name="TextBox 14"/>
          <p:cNvSpPr txBox="1"/>
          <p:nvPr/>
        </p:nvSpPr>
        <p:spPr>
          <a:xfrm>
            <a:off x="6651671" y="5421443"/>
            <a:ext cx="14608298" cy="1171667"/>
          </a:xfrm>
          <a:prstGeom prst="rect">
            <a:avLst/>
          </a:prstGeom>
        </p:spPr>
        <p:txBody>
          <a:bodyPr wrap="square" lIns="0" tIns="0" rIns="0" bIns="0" rtlCol="0" anchor="t">
            <a:spAutoFit/>
          </a:bodyPr>
          <a:lstStyle/>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思考によって論証したり問題解決を図ったりすること、</a:t>
            </a: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あるいは、論証や問題解決のために深く思考すること。</a:t>
            </a:r>
          </a:p>
        </p:txBody>
      </p:sp>
      <p:sp>
        <p:nvSpPr>
          <p:cNvPr id="10" name="テキスト ボックス 9">
            <a:extLst>
              <a:ext uri="{FF2B5EF4-FFF2-40B4-BE49-F238E27FC236}">
                <a16:creationId xmlns:a16="http://schemas.microsoft.com/office/drawing/2014/main" id="{396D9851-57F1-5BA1-3FD5-A877A8F1B196}"/>
              </a:ext>
            </a:extLst>
          </p:cNvPr>
          <p:cNvSpPr txBox="1"/>
          <p:nvPr/>
        </p:nvSpPr>
        <p:spPr>
          <a:xfrm>
            <a:off x="6651671" y="3036729"/>
            <a:ext cx="9473184" cy="1879554"/>
          </a:xfrm>
          <a:prstGeom prst="rect">
            <a:avLst/>
          </a:prstGeom>
          <a:noFill/>
        </p:spPr>
        <p:txBody>
          <a:bodyPr wrap="square">
            <a:spAutoFit/>
          </a:bodyPr>
          <a:lstStyle/>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物事の真相・価値・在り方などを深く考えて、</a:t>
            </a: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すじ道をたどって明らかにすること。</a:t>
            </a:r>
          </a:p>
          <a:p>
            <a:pPr>
              <a:lnSpc>
                <a:spcPts val="4759"/>
              </a:lnSpc>
            </a:pPr>
            <a:r>
              <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rPr>
              <a:t>―― </a:t>
            </a: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三省堂大辞林</a:t>
            </a:r>
          </a:p>
        </p:txBody>
      </p:sp>
      <p:sp>
        <p:nvSpPr>
          <p:cNvPr id="15" name="四角形: 角を丸くする 14">
            <a:extLst>
              <a:ext uri="{FF2B5EF4-FFF2-40B4-BE49-F238E27FC236}">
                <a16:creationId xmlns:a16="http://schemas.microsoft.com/office/drawing/2014/main" id="{7183185D-267E-78D3-8962-FD998140ECD0}"/>
              </a:ext>
            </a:extLst>
          </p:cNvPr>
          <p:cNvSpPr/>
          <p:nvPr/>
        </p:nvSpPr>
        <p:spPr>
          <a:xfrm>
            <a:off x="737610" y="7289296"/>
            <a:ext cx="3860001" cy="2232277"/>
          </a:xfrm>
          <a:prstGeom prst="roundRect">
            <a:avLst>
              <a:gd name="adj" fmla="val 7655"/>
            </a:avLst>
          </a:prstGeom>
          <a:solidFill>
            <a:srgbClr val="2472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latin typeface="UD デジタル 教科書体 NP-B" panose="02020700000000000000" pitchFamily="18" charset="-128"/>
                <a:ea typeface="UD デジタル 教科書体 NP-B" panose="02020700000000000000" pitchFamily="18" charset="-128"/>
              </a:rPr>
              <a:t>深く考える</a:t>
            </a:r>
          </a:p>
        </p:txBody>
      </p:sp>
      <p:sp>
        <p:nvSpPr>
          <p:cNvPr id="16" name="四角形: 角を丸くする 15">
            <a:extLst>
              <a:ext uri="{FF2B5EF4-FFF2-40B4-BE49-F238E27FC236}">
                <a16:creationId xmlns:a16="http://schemas.microsoft.com/office/drawing/2014/main" id="{84F01CAF-8B3A-90EE-6558-F82A576EF52B}"/>
              </a:ext>
            </a:extLst>
          </p:cNvPr>
          <p:cNvSpPr/>
          <p:nvPr/>
        </p:nvSpPr>
        <p:spPr>
          <a:xfrm>
            <a:off x="5144405" y="7301109"/>
            <a:ext cx="3860001" cy="2232277"/>
          </a:xfrm>
          <a:prstGeom prst="roundRect">
            <a:avLst>
              <a:gd name="adj" fmla="val 7655"/>
            </a:avLst>
          </a:prstGeom>
          <a:solidFill>
            <a:srgbClr val="2472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latin typeface="UD デジタル 教科書体 NP-B" panose="02020700000000000000" pitchFamily="18" charset="-128"/>
                <a:ea typeface="UD デジタル 教科書体 NP-B" panose="02020700000000000000" pitchFamily="18" charset="-128"/>
              </a:rPr>
              <a:t>すじ道</a:t>
            </a:r>
            <a:r>
              <a:rPr kumimoji="1" lang="ja-JP" altLang="en-US" sz="3200" b="1">
                <a:latin typeface="UD デジタル 教科書体 NP-B" panose="02020700000000000000" pitchFamily="18" charset="-128"/>
                <a:ea typeface="UD デジタル 教科書体 NP-B" panose="02020700000000000000" pitchFamily="18" charset="-128"/>
              </a:rPr>
              <a:t>をたどって</a:t>
            </a:r>
            <a:endParaRPr kumimoji="1" lang="en-US" altLang="ja-JP" sz="3200" b="1" dirty="0">
              <a:latin typeface="UD デジタル 教科書体 NP-B" panose="02020700000000000000" pitchFamily="18" charset="-128"/>
              <a:ea typeface="UD デジタル 教科書体 NP-B" panose="02020700000000000000" pitchFamily="18" charset="-128"/>
            </a:endParaRPr>
          </a:p>
          <a:p>
            <a:pPr algn="ctr"/>
            <a:endParaRPr kumimoji="1" lang="en-US" altLang="ja-JP" sz="1000" b="1" dirty="0">
              <a:latin typeface="UD デジタル 教科書体 NP-B" panose="02020700000000000000" pitchFamily="18" charset="-128"/>
              <a:ea typeface="UD デジタル 教科書体 NP-B" panose="02020700000000000000" pitchFamily="18" charset="-128"/>
            </a:endParaRPr>
          </a:p>
          <a:p>
            <a:pPr algn="ctr"/>
            <a:r>
              <a:rPr kumimoji="1" lang="ja-JP" altLang="en-US" sz="3200" b="1" dirty="0">
                <a:latin typeface="UD デジタル 教科書体 NP-B" panose="02020700000000000000" pitchFamily="18" charset="-128"/>
                <a:ea typeface="UD デジタル 教科書体 NP-B" panose="02020700000000000000" pitchFamily="18" charset="-128"/>
              </a:rPr>
              <a:t>明らかにする</a:t>
            </a:r>
          </a:p>
        </p:txBody>
      </p:sp>
      <p:sp>
        <p:nvSpPr>
          <p:cNvPr id="17" name="四角形: 角を丸くする 16">
            <a:extLst>
              <a:ext uri="{FF2B5EF4-FFF2-40B4-BE49-F238E27FC236}">
                <a16:creationId xmlns:a16="http://schemas.microsoft.com/office/drawing/2014/main" id="{12AA1ACF-B383-6D8C-3CFC-747C00509D2F}"/>
              </a:ext>
            </a:extLst>
          </p:cNvPr>
          <p:cNvSpPr/>
          <p:nvPr/>
        </p:nvSpPr>
        <p:spPr>
          <a:xfrm>
            <a:off x="9551201" y="7323915"/>
            <a:ext cx="3860001" cy="2232277"/>
          </a:xfrm>
          <a:prstGeom prst="roundRect">
            <a:avLst>
              <a:gd name="adj" fmla="val 7655"/>
            </a:avLst>
          </a:prstGeom>
          <a:solidFill>
            <a:srgbClr val="2472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latin typeface="UD デジタル 教科書体 NP-B" panose="02020700000000000000" pitchFamily="18" charset="-128"/>
                <a:ea typeface="UD デジタル 教科書体 NP-B" panose="02020700000000000000" pitchFamily="18" charset="-128"/>
              </a:rPr>
              <a:t>論証する</a:t>
            </a:r>
          </a:p>
        </p:txBody>
      </p:sp>
      <p:sp>
        <p:nvSpPr>
          <p:cNvPr id="18" name="四角形: 角を丸くする 17">
            <a:extLst>
              <a:ext uri="{FF2B5EF4-FFF2-40B4-BE49-F238E27FC236}">
                <a16:creationId xmlns:a16="http://schemas.microsoft.com/office/drawing/2014/main" id="{0FB09CE4-B3D9-2EE0-3F8E-20314029DFF7}"/>
              </a:ext>
            </a:extLst>
          </p:cNvPr>
          <p:cNvSpPr/>
          <p:nvPr/>
        </p:nvSpPr>
        <p:spPr>
          <a:xfrm>
            <a:off x="13892790" y="7323915"/>
            <a:ext cx="3860001" cy="2232277"/>
          </a:xfrm>
          <a:prstGeom prst="roundRect">
            <a:avLst>
              <a:gd name="adj" fmla="val 7655"/>
            </a:avLst>
          </a:prstGeom>
          <a:solidFill>
            <a:srgbClr val="2472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a:latin typeface="UD デジタル 教科書体 NP-B" panose="02020700000000000000" pitchFamily="18" charset="-128"/>
                <a:ea typeface="UD デジタル 教科書体 NP-B" panose="02020700000000000000" pitchFamily="18" charset="-128"/>
              </a:rPr>
              <a:t>問題を</a:t>
            </a:r>
            <a:endParaRPr kumimoji="1" lang="en-US" altLang="ja-JP" sz="3200" b="1" dirty="0">
              <a:latin typeface="UD デジタル 教科書体 NP-B" panose="02020700000000000000" pitchFamily="18" charset="-128"/>
              <a:ea typeface="UD デジタル 教科書体 NP-B" panose="02020700000000000000" pitchFamily="18" charset="-128"/>
            </a:endParaRPr>
          </a:p>
          <a:p>
            <a:pPr algn="ctr"/>
            <a:endParaRPr kumimoji="1" lang="en-US" altLang="ja-JP" sz="1000" b="1" dirty="0">
              <a:latin typeface="UD デジタル 教科書体 NP-B" panose="02020700000000000000" pitchFamily="18" charset="-128"/>
              <a:ea typeface="UD デジタル 教科書体 NP-B" panose="02020700000000000000" pitchFamily="18" charset="-128"/>
            </a:endParaRPr>
          </a:p>
          <a:p>
            <a:pPr algn="ctr"/>
            <a:r>
              <a:rPr kumimoji="1" lang="ja-JP" altLang="en-US" sz="3200" b="1" dirty="0">
                <a:latin typeface="UD デジタル 教科書体 NP-B" panose="02020700000000000000" pitchFamily="18" charset="-128"/>
                <a:ea typeface="UD デジタル 教科書体 NP-B" panose="02020700000000000000" pitchFamily="18" charset="-128"/>
              </a:rPr>
              <a:t>解決する</a:t>
            </a:r>
          </a:p>
        </p:txBody>
      </p:sp>
      <p:sp>
        <p:nvSpPr>
          <p:cNvPr id="20" name="TextBox 13">
            <a:extLst>
              <a:ext uri="{FF2B5EF4-FFF2-40B4-BE49-F238E27FC236}">
                <a16:creationId xmlns:a16="http://schemas.microsoft.com/office/drawing/2014/main" id="{FAB0394E-90B9-AF00-0A6E-EE7F8953C7C2}"/>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2" name="スライド番号プレースホルダー 63">
            <a:extLst>
              <a:ext uri="{FF2B5EF4-FFF2-40B4-BE49-F238E27FC236}">
                <a16:creationId xmlns:a16="http://schemas.microsoft.com/office/drawing/2014/main" id="{36F7B3D5-90D5-BB61-D810-805623D0482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47</a:t>
            </a:fld>
            <a:endParaRPr lang="en-US" sz="2000" dirty="0">
              <a:latin typeface="UD Digi Kyokasho NK-B" panose="02020700000000000000" pitchFamily="18" charset="-128"/>
              <a:ea typeface="UD Digi Kyokasho NK-B" panose="02020700000000000000" pitchFamily="18" charset="-128"/>
            </a:endParaRPr>
          </a:p>
        </p:txBody>
      </p:sp>
      <p:sp>
        <p:nvSpPr>
          <p:cNvPr id="2" name="TextBox 12">
            <a:extLst>
              <a:ext uri="{FF2B5EF4-FFF2-40B4-BE49-F238E27FC236}">
                <a16:creationId xmlns:a16="http://schemas.microsoft.com/office/drawing/2014/main" id="{B6F84F52-AE0C-9E90-4B24-F0B3345F93A6}"/>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探究しよう！</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2" name="テキスト ボックス 11">
            <a:extLst>
              <a:ext uri="{FF2B5EF4-FFF2-40B4-BE49-F238E27FC236}">
                <a16:creationId xmlns:a16="http://schemas.microsoft.com/office/drawing/2014/main" id="{A20454A4-B30C-760A-CB33-B9060D99A44F}"/>
              </a:ext>
            </a:extLst>
          </p:cNvPr>
          <p:cNvSpPr txBox="1"/>
          <p:nvPr/>
        </p:nvSpPr>
        <p:spPr>
          <a:xfrm>
            <a:off x="1283631" y="2693423"/>
            <a:ext cx="2362200" cy="400110"/>
          </a:xfrm>
          <a:prstGeom prst="rect">
            <a:avLst/>
          </a:prstGeom>
          <a:noFill/>
        </p:spPr>
        <p:txBody>
          <a:bodyPr wrap="square" rtlCol="0">
            <a:spAutoFit/>
          </a:bodyPr>
          <a:lstStyle/>
          <a:p>
            <a:pPr algn="ctr"/>
            <a:r>
              <a:rPr kumimoji="1" lang="ja-JP" altLang="en-US" sz="2000">
                <a:latin typeface="Meiryo UI" panose="020B0604030504040204" pitchFamily="34" charset="-128"/>
                <a:ea typeface="Meiryo UI" panose="020B0604030504040204" pitchFamily="34" charset="-128"/>
              </a:rPr>
              <a:t>たん　　　きゅう　</a:t>
            </a:r>
            <a:endParaRPr kumimoji="1" lang="ja-JP" altLang="en-US" sz="2000" dirty="0">
              <a:latin typeface="Meiryo UI" panose="020B0604030504040204" pitchFamily="34" charset="-128"/>
              <a:ea typeface="Meiryo UI" panose="020B0604030504040204" pitchFamily="34" charset="-128"/>
            </a:endParaRPr>
          </a:p>
        </p:txBody>
      </p:sp>
      <p:sp>
        <p:nvSpPr>
          <p:cNvPr id="19" name="テキスト ボックス 18">
            <a:extLst>
              <a:ext uri="{FF2B5EF4-FFF2-40B4-BE49-F238E27FC236}">
                <a16:creationId xmlns:a16="http://schemas.microsoft.com/office/drawing/2014/main" id="{86F23B4C-A333-A56E-AB35-15696F79139D}"/>
              </a:ext>
            </a:extLst>
          </p:cNvPr>
          <p:cNvSpPr txBox="1"/>
          <p:nvPr/>
        </p:nvSpPr>
        <p:spPr>
          <a:xfrm>
            <a:off x="8827301" y="2924256"/>
            <a:ext cx="1764499"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か　ち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あ　</a:t>
            </a:r>
            <a:endParaRPr kumimoji="1" lang="ja-JP" altLang="en-US" sz="1600" dirty="0">
              <a:latin typeface="Meiryo UI" panose="020B0604030504040204" pitchFamily="34" charset="-128"/>
              <a:ea typeface="Meiryo UI" panose="020B0604030504040204" pitchFamily="34" charset="-128"/>
            </a:endParaRPr>
          </a:p>
        </p:txBody>
      </p:sp>
      <p:sp>
        <p:nvSpPr>
          <p:cNvPr id="21" name="テキスト ボックス 20">
            <a:extLst>
              <a:ext uri="{FF2B5EF4-FFF2-40B4-BE49-F238E27FC236}">
                <a16:creationId xmlns:a16="http://schemas.microsoft.com/office/drawing/2014/main" id="{CFF55A41-B807-E463-88E8-AA5BA278EBE8}"/>
              </a:ext>
            </a:extLst>
          </p:cNvPr>
          <p:cNvSpPr txBox="1"/>
          <p:nvPr/>
        </p:nvSpPr>
        <p:spPr>
          <a:xfrm>
            <a:off x="7647580" y="4167956"/>
            <a:ext cx="2061970"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さんせいどう　だいじりん　</a:t>
            </a:r>
            <a:endParaRPr kumimoji="1" lang="ja-JP" altLang="en-US" sz="1600" dirty="0">
              <a:latin typeface="Meiryo UI" panose="020B0604030504040204" pitchFamily="34" charset="-128"/>
              <a:ea typeface="Meiryo UI" panose="020B0604030504040204" pitchFamily="34" charset="-128"/>
            </a:endParaRPr>
          </a:p>
        </p:txBody>
      </p:sp>
      <p:sp>
        <p:nvSpPr>
          <p:cNvPr id="23" name="テキスト ボックス 22">
            <a:extLst>
              <a:ext uri="{FF2B5EF4-FFF2-40B4-BE49-F238E27FC236}">
                <a16:creationId xmlns:a16="http://schemas.microsoft.com/office/drawing/2014/main" id="{6BC03725-CB9E-E1C5-0B25-8287FC3D0C26}"/>
              </a:ext>
            </a:extLst>
          </p:cNvPr>
          <p:cNvSpPr txBox="1"/>
          <p:nvPr/>
        </p:nvSpPr>
        <p:spPr>
          <a:xfrm>
            <a:off x="8062427" y="5252166"/>
            <a:ext cx="4906122"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ろんしょう　　　　　　　　　もんだいかいけつ　</a:t>
            </a:r>
            <a:endParaRPr kumimoji="1" lang="ja-JP" altLang="en-US" sz="1600" dirty="0">
              <a:latin typeface="Meiryo UI" panose="020B0604030504040204" pitchFamily="34" charset="-128"/>
              <a:ea typeface="Meiryo UI" panose="020B0604030504040204" pitchFamily="34" charset="-128"/>
            </a:endParaRPr>
          </a:p>
        </p:txBody>
      </p:sp>
      <p:sp>
        <p:nvSpPr>
          <p:cNvPr id="24" name="テキスト ボックス 23">
            <a:extLst>
              <a:ext uri="{FF2B5EF4-FFF2-40B4-BE49-F238E27FC236}">
                <a16:creationId xmlns:a16="http://schemas.microsoft.com/office/drawing/2014/main" id="{357F2235-456C-3AC1-8843-E96FC2582E3A}"/>
              </a:ext>
            </a:extLst>
          </p:cNvPr>
          <p:cNvSpPr txBox="1"/>
          <p:nvPr/>
        </p:nvSpPr>
        <p:spPr>
          <a:xfrm>
            <a:off x="7256489" y="5907325"/>
            <a:ext cx="4906122"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ろんしょう　　　もんだいかいけつ　</a:t>
            </a:r>
            <a:endParaRPr kumimoji="1" lang="ja-JP" altLang="en-US" sz="1600" dirty="0">
              <a:latin typeface="Meiryo UI" panose="020B0604030504040204" pitchFamily="34" charset="-128"/>
              <a:ea typeface="Meiryo UI" panose="020B0604030504040204" pitchFamily="34" charset="-128"/>
            </a:endParaRPr>
          </a:p>
        </p:txBody>
      </p:sp>
      <p:sp>
        <p:nvSpPr>
          <p:cNvPr id="25" name="テキスト ボックス 24">
            <a:extLst>
              <a:ext uri="{FF2B5EF4-FFF2-40B4-BE49-F238E27FC236}">
                <a16:creationId xmlns:a16="http://schemas.microsoft.com/office/drawing/2014/main" id="{7C6D948F-C163-E033-4275-2F925B5E5B2C}"/>
              </a:ext>
            </a:extLst>
          </p:cNvPr>
          <p:cNvSpPr txBox="1"/>
          <p:nvPr/>
        </p:nvSpPr>
        <p:spPr>
          <a:xfrm>
            <a:off x="10342310" y="7917227"/>
            <a:ext cx="1468690" cy="350473"/>
          </a:xfrm>
          <a:prstGeom prst="rect">
            <a:avLst/>
          </a:prstGeom>
          <a:noFill/>
        </p:spPr>
        <p:txBody>
          <a:bodyPr wrap="square" rtlCol="0">
            <a:spAutoFit/>
          </a:bodyPr>
          <a:lstStyle/>
          <a:p>
            <a:pPr algn="ctr"/>
            <a:r>
              <a:rPr kumimoji="1" lang="ja-JP" altLang="en-US" sz="1600">
                <a:solidFill>
                  <a:schemeClr val="bg1"/>
                </a:solidFill>
                <a:latin typeface="Meiryo UI" panose="020B0604030504040204" pitchFamily="34" charset="-128"/>
                <a:ea typeface="Meiryo UI" panose="020B0604030504040204" pitchFamily="34" charset="-128"/>
              </a:rPr>
              <a:t>ろんしょう　</a:t>
            </a:r>
            <a:endParaRPr kumimoji="1" lang="ja-JP" altLang="en-US" sz="1600" dirty="0">
              <a:solidFill>
                <a:schemeClr val="bg1"/>
              </a:solidFill>
              <a:latin typeface="Meiryo UI" panose="020B0604030504040204" pitchFamily="34" charset="-128"/>
              <a:ea typeface="Meiryo UI" panose="020B0604030504040204" pitchFamily="34" charset="-128"/>
            </a:endParaRPr>
          </a:p>
        </p:txBody>
      </p:sp>
      <p:sp>
        <p:nvSpPr>
          <p:cNvPr id="26" name="テキスト ボックス 25">
            <a:extLst>
              <a:ext uri="{FF2B5EF4-FFF2-40B4-BE49-F238E27FC236}">
                <a16:creationId xmlns:a16="http://schemas.microsoft.com/office/drawing/2014/main" id="{C780C366-0CFC-70D1-7A12-BF0FA371A2C9}"/>
              </a:ext>
            </a:extLst>
          </p:cNvPr>
          <p:cNvSpPr txBox="1"/>
          <p:nvPr/>
        </p:nvSpPr>
        <p:spPr>
          <a:xfrm>
            <a:off x="14859000" y="7593215"/>
            <a:ext cx="1468690" cy="350473"/>
          </a:xfrm>
          <a:prstGeom prst="rect">
            <a:avLst/>
          </a:prstGeom>
          <a:noFill/>
        </p:spPr>
        <p:txBody>
          <a:bodyPr wrap="square" rtlCol="0">
            <a:spAutoFit/>
          </a:bodyPr>
          <a:lstStyle/>
          <a:p>
            <a:pPr algn="ctr"/>
            <a:r>
              <a:rPr kumimoji="1" lang="ja-JP" altLang="en-US" sz="1600">
                <a:solidFill>
                  <a:schemeClr val="bg1"/>
                </a:solidFill>
                <a:latin typeface="Meiryo UI" panose="020B0604030504040204" pitchFamily="34" charset="-128"/>
                <a:ea typeface="Meiryo UI" panose="020B0604030504040204" pitchFamily="34" charset="-128"/>
              </a:rPr>
              <a:t>もんだい　</a:t>
            </a:r>
            <a:endParaRPr kumimoji="1" lang="ja-JP" altLang="en-US" sz="1600" dirty="0">
              <a:solidFill>
                <a:schemeClr val="bg1"/>
              </a:solidFill>
              <a:latin typeface="Meiryo UI" panose="020B0604030504040204" pitchFamily="34" charset="-128"/>
              <a:ea typeface="Meiryo UI" panose="020B0604030504040204" pitchFamily="34" charset="-128"/>
            </a:endParaRPr>
          </a:p>
        </p:txBody>
      </p:sp>
      <p:sp>
        <p:nvSpPr>
          <p:cNvPr id="27" name="テキスト ボックス 26">
            <a:extLst>
              <a:ext uri="{FF2B5EF4-FFF2-40B4-BE49-F238E27FC236}">
                <a16:creationId xmlns:a16="http://schemas.microsoft.com/office/drawing/2014/main" id="{45E43E16-A07E-4CC9-8DDF-DF84740FCBBE}"/>
              </a:ext>
            </a:extLst>
          </p:cNvPr>
          <p:cNvSpPr txBox="1"/>
          <p:nvPr/>
        </p:nvSpPr>
        <p:spPr>
          <a:xfrm>
            <a:off x="14694353" y="8255972"/>
            <a:ext cx="1468690" cy="350473"/>
          </a:xfrm>
          <a:prstGeom prst="rect">
            <a:avLst/>
          </a:prstGeom>
          <a:noFill/>
        </p:spPr>
        <p:txBody>
          <a:bodyPr wrap="square" rtlCol="0">
            <a:spAutoFit/>
          </a:bodyPr>
          <a:lstStyle/>
          <a:p>
            <a:pPr algn="ctr"/>
            <a:r>
              <a:rPr kumimoji="1" lang="ja-JP" altLang="en-US" sz="1600">
                <a:solidFill>
                  <a:schemeClr val="bg1"/>
                </a:solidFill>
                <a:latin typeface="Meiryo UI" panose="020B0604030504040204" pitchFamily="34" charset="-128"/>
                <a:ea typeface="Meiryo UI" panose="020B0604030504040204" pitchFamily="34" charset="-128"/>
              </a:rPr>
              <a:t>かいけつ　</a:t>
            </a:r>
            <a:endParaRPr kumimoji="1" lang="ja-JP" altLang="en-US" sz="1600" dirty="0">
              <a:solidFill>
                <a:schemeClr val="bg1"/>
              </a:solidFill>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602293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6</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3" name="TextBox 13"/>
          <p:cNvSpPr txBox="1"/>
          <p:nvPr/>
        </p:nvSpPr>
        <p:spPr>
          <a:xfrm>
            <a:off x="1543050" y="3036729"/>
            <a:ext cx="13038755" cy="1952842"/>
          </a:xfrm>
          <a:prstGeom prst="rect">
            <a:avLst/>
          </a:prstGeom>
        </p:spPr>
        <p:txBody>
          <a:bodyPr wrap="square" lIns="0" tIns="0" rIns="0" bIns="0" rtlCol="0" anchor="t">
            <a:spAutoFit/>
          </a:bodyPr>
          <a:lstStyle/>
          <a:p>
            <a:pPr>
              <a:lnSpc>
                <a:spcPts val="7840"/>
              </a:lnSpc>
            </a:pPr>
            <a:r>
              <a:rPr lang="ja-JP" altLang="en-US" sz="6000" spc="1680" dirty="0">
                <a:solidFill>
                  <a:srgbClr val="247233"/>
                </a:solidFill>
                <a:latin typeface="UD デジタル 教科書体 NP-B" panose="02020700000000000000" pitchFamily="18" charset="-128"/>
                <a:ea typeface="UD デジタル 教科書体 NP-B" panose="02020700000000000000" pitchFamily="18" charset="-128"/>
              </a:rPr>
              <a:t>探究学習</a:t>
            </a:r>
            <a:endParaRPr lang="en-US" altLang="ja-JP" sz="60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r>
              <a:rPr lang="ja-JP" altLang="en-US" sz="6000" spc="1680" dirty="0">
                <a:solidFill>
                  <a:srgbClr val="247233"/>
                </a:solidFill>
                <a:latin typeface="UD デジタル 教科書体 NP-B" panose="02020700000000000000" pitchFamily="18" charset="-128"/>
                <a:ea typeface="UD デジタル 教科書体 NP-B" panose="02020700000000000000" pitchFamily="18" charset="-128"/>
              </a:rPr>
              <a:t>とは</a:t>
            </a:r>
            <a:endParaRPr lang="en-US" sz="60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0" name="テキスト ボックス 9">
            <a:extLst>
              <a:ext uri="{FF2B5EF4-FFF2-40B4-BE49-F238E27FC236}">
                <a16:creationId xmlns:a16="http://schemas.microsoft.com/office/drawing/2014/main" id="{396D9851-57F1-5BA1-3FD5-A877A8F1B196}"/>
              </a:ext>
            </a:extLst>
          </p:cNvPr>
          <p:cNvSpPr txBox="1"/>
          <p:nvPr/>
        </p:nvSpPr>
        <p:spPr>
          <a:xfrm>
            <a:off x="6651671" y="3036729"/>
            <a:ext cx="9473184" cy="2495107"/>
          </a:xfrm>
          <a:prstGeom prst="rect">
            <a:avLst/>
          </a:prstGeom>
          <a:noFill/>
        </p:spPr>
        <p:txBody>
          <a:bodyPr wrap="square">
            <a:spAutoFit/>
          </a:bodyPr>
          <a:lstStyle/>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生徒自らが課題を設定し、</a:t>
            </a: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解決に向けて情報を収集・整理・分析したり、</a:t>
            </a: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周囲の人と意見交換・協働したりしながら</a:t>
            </a: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進めていく学習活動のこと</a:t>
            </a:r>
          </a:p>
        </p:txBody>
      </p:sp>
      <p:sp>
        <p:nvSpPr>
          <p:cNvPr id="15" name="四角形: 角を丸くする 14">
            <a:extLst>
              <a:ext uri="{FF2B5EF4-FFF2-40B4-BE49-F238E27FC236}">
                <a16:creationId xmlns:a16="http://schemas.microsoft.com/office/drawing/2014/main" id="{7183185D-267E-78D3-8962-FD998140ECD0}"/>
              </a:ext>
            </a:extLst>
          </p:cNvPr>
          <p:cNvSpPr/>
          <p:nvPr/>
        </p:nvSpPr>
        <p:spPr>
          <a:xfrm>
            <a:off x="737610" y="7289296"/>
            <a:ext cx="3860001" cy="2232277"/>
          </a:xfrm>
          <a:prstGeom prst="roundRect">
            <a:avLst>
              <a:gd name="adj" fmla="val 7655"/>
            </a:avLst>
          </a:prstGeom>
          <a:solidFill>
            <a:srgbClr val="2472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latin typeface="UD デジタル 教科書体 NP-B" panose="02020700000000000000" pitchFamily="18" charset="-128"/>
                <a:ea typeface="UD デジタル 教科書体 NP-B" panose="02020700000000000000" pitchFamily="18" charset="-128"/>
              </a:rPr>
              <a:t>課題設定</a:t>
            </a:r>
          </a:p>
        </p:txBody>
      </p:sp>
      <p:sp>
        <p:nvSpPr>
          <p:cNvPr id="16" name="四角形: 角を丸くする 15">
            <a:extLst>
              <a:ext uri="{FF2B5EF4-FFF2-40B4-BE49-F238E27FC236}">
                <a16:creationId xmlns:a16="http://schemas.microsoft.com/office/drawing/2014/main" id="{84F01CAF-8B3A-90EE-6558-F82A576EF52B}"/>
              </a:ext>
            </a:extLst>
          </p:cNvPr>
          <p:cNvSpPr/>
          <p:nvPr/>
        </p:nvSpPr>
        <p:spPr>
          <a:xfrm>
            <a:off x="5144405" y="7301109"/>
            <a:ext cx="3860001" cy="2232277"/>
          </a:xfrm>
          <a:prstGeom prst="roundRect">
            <a:avLst>
              <a:gd name="adj" fmla="val 7655"/>
            </a:avLst>
          </a:prstGeom>
          <a:solidFill>
            <a:srgbClr val="2472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latin typeface="UD デジタル 教科書体 NP-B" panose="02020700000000000000" pitchFamily="18" charset="-128"/>
                <a:ea typeface="UD デジタル 教科書体 NP-B" panose="02020700000000000000" pitchFamily="18" charset="-128"/>
              </a:rPr>
              <a:t>情報収集</a:t>
            </a:r>
            <a:endParaRPr kumimoji="1" lang="en-US" altLang="ja-JP" sz="3200" b="1" dirty="0">
              <a:latin typeface="UD デジタル 教科書体 NP-B" panose="02020700000000000000" pitchFamily="18" charset="-128"/>
              <a:ea typeface="UD デジタル 教科書体 NP-B" panose="02020700000000000000" pitchFamily="18" charset="-128"/>
            </a:endParaRPr>
          </a:p>
        </p:txBody>
      </p:sp>
      <p:sp>
        <p:nvSpPr>
          <p:cNvPr id="17" name="四角形: 角を丸くする 16">
            <a:extLst>
              <a:ext uri="{FF2B5EF4-FFF2-40B4-BE49-F238E27FC236}">
                <a16:creationId xmlns:a16="http://schemas.microsoft.com/office/drawing/2014/main" id="{12AA1ACF-B383-6D8C-3CFC-747C00509D2F}"/>
              </a:ext>
            </a:extLst>
          </p:cNvPr>
          <p:cNvSpPr/>
          <p:nvPr/>
        </p:nvSpPr>
        <p:spPr>
          <a:xfrm>
            <a:off x="9551201" y="7323915"/>
            <a:ext cx="3860001" cy="2232277"/>
          </a:xfrm>
          <a:prstGeom prst="roundRect">
            <a:avLst>
              <a:gd name="adj" fmla="val 7655"/>
            </a:avLst>
          </a:prstGeom>
          <a:solidFill>
            <a:srgbClr val="2472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latin typeface="UD デジタル 教科書体 NP-B" panose="02020700000000000000" pitchFamily="18" charset="-128"/>
                <a:ea typeface="UD デジタル 教科書体 NP-B" panose="02020700000000000000" pitchFamily="18" charset="-128"/>
              </a:rPr>
              <a:t>整理・分析</a:t>
            </a:r>
          </a:p>
        </p:txBody>
      </p:sp>
      <p:sp>
        <p:nvSpPr>
          <p:cNvPr id="18" name="四角形: 角を丸くする 17">
            <a:extLst>
              <a:ext uri="{FF2B5EF4-FFF2-40B4-BE49-F238E27FC236}">
                <a16:creationId xmlns:a16="http://schemas.microsoft.com/office/drawing/2014/main" id="{0FB09CE4-B3D9-2EE0-3F8E-20314029DFF7}"/>
              </a:ext>
            </a:extLst>
          </p:cNvPr>
          <p:cNvSpPr/>
          <p:nvPr/>
        </p:nvSpPr>
        <p:spPr>
          <a:xfrm>
            <a:off x="13892790" y="7323915"/>
            <a:ext cx="3860001" cy="2232277"/>
          </a:xfrm>
          <a:prstGeom prst="roundRect">
            <a:avLst>
              <a:gd name="adj" fmla="val 7655"/>
            </a:avLst>
          </a:prstGeom>
          <a:solidFill>
            <a:srgbClr val="2472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a:latin typeface="UD デジタル 教科書体 NP-B" panose="02020700000000000000" pitchFamily="18" charset="-128"/>
                <a:ea typeface="UD デジタル 教科書体 NP-B" panose="02020700000000000000" pitchFamily="18" charset="-128"/>
              </a:rPr>
              <a:t>意見交換</a:t>
            </a:r>
            <a:endParaRPr kumimoji="1" lang="en-US" altLang="ja-JP" sz="3200" b="1" dirty="0">
              <a:latin typeface="UD デジタル 教科書体 NP-B" panose="02020700000000000000" pitchFamily="18" charset="-128"/>
              <a:ea typeface="UD デジタル 教科書体 NP-B" panose="02020700000000000000" pitchFamily="18" charset="-128"/>
            </a:endParaRPr>
          </a:p>
          <a:p>
            <a:pPr algn="ctr"/>
            <a:endParaRPr kumimoji="1" lang="en-US" altLang="ja-JP" sz="1400" b="1" dirty="0">
              <a:latin typeface="UD デジタル 教科書体 NP-B" panose="02020700000000000000" pitchFamily="18" charset="-128"/>
              <a:ea typeface="UD デジタル 教科書体 NP-B" panose="02020700000000000000" pitchFamily="18" charset="-128"/>
            </a:endParaRPr>
          </a:p>
          <a:p>
            <a:pPr algn="ctr"/>
            <a:r>
              <a:rPr kumimoji="1" lang="ja-JP" altLang="en-US" sz="3200" b="1" dirty="0">
                <a:latin typeface="UD デジタル 教科書体 NP-B" panose="02020700000000000000" pitchFamily="18" charset="-128"/>
                <a:ea typeface="UD デジタル 教科書体 NP-B" panose="02020700000000000000" pitchFamily="18" charset="-128"/>
              </a:rPr>
              <a:t>協働</a:t>
            </a:r>
            <a:endParaRPr kumimoji="1" lang="en-US" altLang="ja-JP" sz="3200" b="1" dirty="0">
              <a:latin typeface="UD デジタル 教科書体 NP-B" panose="02020700000000000000" pitchFamily="18" charset="-128"/>
              <a:ea typeface="UD デジタル 教科書体 NP-B" panose="02020700000000000000" pitchFamily="18" charset="-128"/>
            </a:endParaRPr>
          </a:p>
        </p:txBody>
      </p:sp>
      <p:sp>
        <p:nvSpPr>
          <p:cNvPr id="19" name="TextBox 13">
            <a:extLst>
              <a:ext uri="{FF2B5EF4-FFF2-40B4-BE49-F238E27FC236}">
                <a16:creationId xmlns:a16="http://schemas.microsoft.com/office/drawing/2014/main" id="{5B990B76-EBC7-BBC7-D357-0624F1A01954}"/>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1" name="スライド番号プレースホルダー 63">
            <a:extLst>
              <a:ext uri="{FF2B5EF4-FFF2-40B4-BE49-F238E27FC236}">
                <a16:creationId xmlns:a16="http://schemas.microsoft.com/office/drawing/2014/main" id="{3B4B3B67-005F-C7B0-3DA4-5F03EDB04848}"/>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48</a:t>
            </a:fld>
            <a:endParaRPr lang="en-US" sz="2000" dirty="0">
              <a:latin typeface="UD Digi Kyokasho NK-B" panose="02020700000000000000" pitchFamily="18" charset="-128"/>
              <a:ea typeface="UD Digi Kyokasho NK-B" panose="02020700000000000000" pitchFamily="18" charset="-128"/>
            </a:endParaRPr>
          </a:p>
        </p:txBody>
      </p:sp>
      <p:sp>
        <p:nvSpPr>
          <p:cNvPr id="2" name="TextBox 12">
            <a:extLst>
              <a:ext uri="{FF2B5EF4-FFF2-40B4-BE49-F238E27FC236}">
                <a16:creationId xmlns:a16="http://schemas.microsoft.com/office/drawing/2014/main" id="{82DE6478-09F4-43F9-A93B-C2FDCDCDC6CD}"/>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探究しよう！</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9" name="テキスト ボックス 8">
            <a:extLst>
              <a:ext uri="{FF2B5EF4-FFF2-40B4-BE49-F238E27FC236}">
                <a16:creationId xmlns:a16="http://schemas.microsoft.com/office/drawing/2014/main" id="{448A6DDC-B107-DE4B-214E-81117500CE17}"/>
              </a:ext>
            </a:extLst>
          </p:cNvPr>
          <p:cNvSpPr txBox="1"/>
          <p:nvPr/>
        </p:nvSpPr>
        <p:spPr>
          <a:xfrm>
            <a:off x="1283631" y="2693423"/>
            <a:ext cx="2362200" cy="400110"/>
          </a:xfrm>
          <a:prstGeom prst="rect">
            <a:avLst/>
          </a:prstGeom>
          <a:noFill/>
        </p:spPr>
        <p:txBody>
          <a:bodyPr wrap="square" rtlCol="0">
            <a:spAutoFit/>
          </a:bodyPr>
          <a:lstStyle/>
          <a:p>
            <a:pPr algn="ctr"/>
            <a:r>
              <a:rPr kumimoji="1" lang="ja-JP" altLang="en-US" sz="2000">
                <a:latin typeface="Meiryo UI" panose="020B0604030504040204" pitchFamily="34" charset="-128"/>
                <a:ea typeface="Meiryo UI" panose="020B0604030504040204" pitchFamily="34" charset="-128"/>
              </a:rPr>
              <a:t>たん　　　きゅう　</a:t>
            </a:r>
            <a:endParaRPr kumimoji="1" lang="ja-JP" altLang="en-US" sz="2000" dirty="0">
              <a:latin typeface="Meiryo UI" panose="020B0604030504040204" pitchFamily="34" charset="-128"/>
              <a:ea typeface="Meiryo UI" panose="020B0604030504040204" pitchFamily="34" charset="-128"/>
            </a:endParaRPr>
          </a:p>
        </p:txBody>
      </p:sp>
      <p:sp>
        <p:nvSpPr>
          <p:cNvPr id="12" name="テキスト ボックス 11">
            <a:extLst>
              <a:ext uri="{FF2B5EF4-FFF2-40B4-BE49-F238E27FC236}">
                <a16:creationId xmlns:a16="http://schemas.microsoft.com/office/drawing/2014/main" id="{1BBC7E96-C6CC-8A0C-6A61-858447E545EE}"/>
              </a:ext>
            </a:extLst>
          </p:cNvPr>
          <p:cNvSpPr txBox="1"/>
          <p:nvPr/>
        </p:nvSpPr>
        <p:spPr>
          <a:xfrm>
            <a:off x="8370101" y="2935513"/>
            <a:ext cx="2362200"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か　だい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せってい　</a:t>
            </a:r>
            <a:endParaRPr kumimoji="1" lang="ja-JP" altLang="en-US" sz="1600" dirty="0">
              <a:latin typeface="Meiryo UI" panose="020B0604030504040204" pitchFamily="34" charset="-128"/>
              <a:ea typeface="Meiryo UI" panose="020B0604030504040204" pitchFamily="34" charset="-128"/>
            </a:endParaRPr>
          </a:p>
        </p:txBody>
      </p:sp>
      <p:sp>
        <p:nvSpPr>
          <p:cNvPr id="14" name="テキスト ボックス 13">
            <a:extLst>
              <a:ext uri="{FF2B5EF4-FFF2-40B4-BE49-F238E27FC236}">
                <a16:creationId xmlns:a16="http://schemas.microsoft.com/office/drawing/2014/main" id="{026D5259-F279-0E2E-3447-2DA1270B102A}"/>
              </a:ext>
            </a:extLst>
          </p:cNvPr>
          <p:cNvSpPr txBox="1"/>
          <p:nvPr/>
        </p:nvSpPr>
        <p:spPr>
          <a:xfrm>
            <a:off x="6053330" y="3549077"/>
            <a:ext cx="7696200"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かいけつ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　　　　じょうほう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しゅうしゅう　　　　　　　　　　　ぶんせき</a:t>
            </a:r>
            <a:endParaRPr kumimoji="1" lang="ja-JP" altLang="en-US" sz="1600" dirty="0">
              <a:latin typeface="Meiryo UI" panose="020B0604030504040204" pitchFamily="34" charset="-128"/>
              <a:ea typeface="Meiryo UI" panose="020B0604030504040204" pitchFamily="34" charset="-128"/>
            </a:endParaRPr>
          </a:p>
        </p:txBody>
      </p:sp>
      <p:sp>
        <p:nvSpPr>
          <p:cNvPr id="20" name="テキスト ボックス 19">
            <a:extLst>
              <a:ext uri="{FF2B5EF4-FFF2-40B4-BE49-F238E27FC236}">
                <a16:creationId xmlns:a16="http://schemas.microsoft.com/office/drawing/2014/main" id="{C1B0364C-501B-476E-0200-50693B33CCDE}"/>
              </a:ext>
            </a:extLst>
          </p:cNvPr>
          <p:cNvSpPr txBox="1"/>
          <p:nvPr/>
        </p:nvSpPr>
        <p:spPr>
          <a:xfrm>
            <a:off x="6087197" y="4196894"/>
            <a:ext cx="7696200"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い</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けん　こうかん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きょうどう</a:t>
            </a:r>
            <a:endParaRPr kumimoji="1" lang="ja-JP" altLang="en-US" sz="1600" dirty="0">
              <a:latin typeface="Meiryo UI" panose="020B0604030504040204" pitchFamily="34" charset="-128"/>
              <a:ea typeface="Meiryo UI" panose="020B0604030504040204" pitchFamily="34" charset="-128"/>
            </a:endParaRPr>
          </a:p>
        </p:txBody>
      </p:sp>
      <p:sp>
        <p:nvSpPr>
          <p:cNvPr id="22" name="テキスト ボックス 21">
            <a:extLst>
              <a:ext uri="{FF2B5EF4-FFF2-40B4-BE49-F238E27FC236}">
                <a16:creationId xmlns:a16="http://schemas.microsoft.com/office/drawing/2014/main" id="{0560762D-D215-A842-7FBB-40487226E7CA}"/>
              </a:ext>
            </a:extLst>
          </p:cNvPr>
          <p:cNvSpPr txBox="1"/>
          <p:nvPr/>
        </p:nvSpPr>
        <p:spPr>
          <a:xfrm>
            <a:off x="1473999" y="7806861"/>
            <a:ext cx="2362200" cy="369332"/>
          </a:xfrm>
          <a:prstGeom prst="rect">
            <a:avLst/>
          </a:prstGeom>
          <a:noFill/>
        </p:spPr>
        <p:txBody>
          <a:bodyPr wrap="square" rtlCol="0">
            <a:spAutoFit/>
          </a:bodyPr>
          <a:lstStyle/>
          <a:p>
            <a:pPr algn="ctr"/>
            <a:r>
              <a:rPr kumimoji="1" lang="ja-JP" altLang="en-US">
                <a:solidFill>
                  <a:schemeClr val="bg1"/>
                </a:solidFill>
                <a:latin typeface="Meiryo UI" panose="020B0604030504040204" pitchFamily="34" charset="-128"/>
                <a:ea typeface="Meiryo UI" panose="020B0604030504040204" pitchFamily="34" charset="-128"/>
              </a:rPr>
              <a:t>かだい</a:t>
            </a:r>
            <a:r>
              <a:rPr kumimoji="1" lang="en-US" altLang="ja-JP" dirty="0">
                <a:solidFill>
                  <a:schemeClr val="bg1"/>
                </a:solidFill>
                <a:latin typeface="Meiryo UI" panose="020B0604030504040204" pitchFamily="34" charset="-128"/>
                <a:ea typeface="Meiryo UI" panose="020B0604030504040204" pitchFamily="34" charset="-128"/>
              </a:rPr>
              <a:t> </a:t>
            </a:r>
            <a:r>
              <a:rPr kumimoji="1" lang="ja-JP" altLang="en-US">
                <a:solidFill>
                  <a:schemeClr val="bg1"/>
                </a:solidFill>
                <a:latin typeface="Meiryo UI" panose="020B0604030504040204" pitchFamily="34" charset="-128"/>
                <a:ea typeface="Meiryo UI" panose="020B0604030504040204" pitchFamily="34" charset="-128"/>
              </a:rPr>
              <a:t>せってい　</a:t>
            </a:r>
            <a:endParaRPr kumimoji="1" lang="ja-JP" altLang="en-US" dirty="0">
              <a:solidFill>
                <a:schemeClr val="bg1"/>
              </a:solidFill>
              <a:latin typeface="Meiryo UI" panose="020B0604030504040204" pitchFamily="34" charset="-128"/>
              <a:ea typeface="Meiryo UI" panose="020B0604030504040204" pitchFamily="34" charset="-128"/>
            </a:endParaRPr>
          </a:p>
        </p:txBody>
      </p:sp>
      <p:sp>
        <p:nvSpPr>
          <p:cNvPr id="23" name="テキスト ボックス 22">
            <a:extLst>
              <a:ext uri="{FF2B5EF4-FFF2-40B4-BE49-F238E27FC236}">
                <a16:creationId xmlns:a16="http://schemas.microsoft.com/office/drawing/2014/main" id="{52A207DE-B03E-89BE-E3E6-6F8BF30BD4F6}"/>
              </a:ext>
            </a:extLst>
          </p:cNvPr>
          <p:cNvSpPr txBox="1"/>
          <p:nvPr/>
        </p:nvSpPr>
        <p:spPr>
          <a:xfrm>
            <a:off x="5928544" y="7806861"/>
            <a:ext cx="2362200" cy="369332"/>
          </a:xfrm>
          <a:prstGeom prst="rect">
            <a:avLst/>
          </a:prstGeom>
          <a:noFill/>
        </p:spPr>
        <p:txBody>
          <a:bodyPr wrap="square" rtlCol="0">
            <a:spAutoFit/>
          </a:bodyPr>
          <a:lstStyle/>
          <a:p>
            <a:pPr algn="ctr"/>
            <a:r>
              <a:rPr kumimoji="1" lang="ja-JP" altLang="en-US">
                <a:solidFill>
                  <a:schemeClr val="bg1"/>
                </a:solidFill>
                <a:latin typeface="Meiryo UI" panose="020B0604030504040204" pitchFamily="34" charset="-128"/>
                <a:ea typeface="Meiryo UI" panose="020B0604030504040204" pitchFamily="34" charset="-128"/>
              </a:rPr>
              <a:t>じょうほうしゅうしゅう　</a:t>
            </a:r>
            <a:endParaRPr kumimoji="1" lang="ja-JP" altLang="en-US" dirty="0">
              <a:solidFill>
                <a:schemeClr val="bg1"/>
              </a:solidFill>
              <a:latin typeface="Meiryo UI" panose="020B0604030504040204" pitchFamily="34" charset="-128"/>
              <a:ea typeface="Meiryo UI" panose="020B0604030504040204" pitchFamily="34" charset="-128"/>
            </a:endParaRPr>
          </a:p>
        </p:txBody>
      </p:sp>
      <p:sp>
        <p:nvSpPr>
          <p:cNvPr id="25" name="テキスト ボックス 24">
            <a:extLst>
              <a:ext uri="{FF2B5EF4-FFF2-40B4-BE49-F238E27FC236}">
                <a16:creationId xmlns:a16="http://schemas.microsoft.com/office/drawing/2014/main" id="{4E1B854B-5A3F-2F8F-0C02-068BF5CC48B7}"/>
              </a:ext>
            </a:extLst>
          </p:cNvPr>
          <p:cNvSpPr txBox="1"/>
          <p:nvPr/>
        </p:nvSpPr>
        <p:spPr>
          <a:xfrm>
            <a:off x="10920841" y="7868417"/>
            <a:ext cx="2362200" cy="369332"/>
          </a:xfrm>
          <a:prstGeom prst="rect">
            <a:avLst/>
          </a:prstGeom>
          <a:noFill/>
        </p:spPr>
        <p:txBody>
          <a:bodyPr wrap="square" rtlCol="0">
            <a:spAutoFit/>
          </a:bodyPr>
          <a:lstStyle/>
          <a:p>
            <a:pPr algn="ctr"/>
            <a:r>
              <a:rPr kumimoji="1" lang="ja-JP" altLang="en-US">
                <a:solidFill>
                  <a:schemeClr val="bg1"/>
                </a:solidFill>
                <a:latin typeface="Meiryo UI" panose="020B0604030504040204" pitchFamily="34" charset="-128"/>
                <a:ea typeface="Meiryo UI" panose="020B0604030504040204" pitchFamily="34" charset="-128"/>
              </a:rPr>
              <a:t>ぶんせき　</a:t>
            </a:r>
            <a:endParaRPr kumimoji="1" lang="ja-JP" altLang="en-US" dirty="0">
              <a:solidFill>
                <a:schemeClr val="bg1"/>
              </a:solidFill>
              <a:latin typeface="Meiryo UI" panose="020B0604030504040204" pitchFamily="34" charset="-128"/>
              <a:ea typeface="Meiryo UI" panose="020B0604030504040204" pitchFamily="34" charset="-128"/>
            </a:endParaRPr>
          </a:p>
        </p:txBody>
      </p:sp>
      <p:sp>
        <p:nvSpPr>
          <p:cNvPr id="26" name="テキスト ボックス 25">
            <a:extLst>
              <a:ext uri="{FF2B5EF4-FFF2-40B4-BE49-F238E27FC236}">
                <a16:creationId xmlns:a16="http://schemas.microsoft.com/office/drawing/2014/main" id="{BFD1B923-8907-A3FA-E0D7-24889ADEB8A2}"/>
              </a:ext>
            </a:extLst>
          </p:cNvPr>
          <p:cNvSpPr txBox="1"/>
          <p:nvPr/>
        </p:nvSpPr>
        <p:spPr>
          <a:xfrm>
            <a:off x="15035491" y="7570864"/>
            <a:ext cx="2362200" cy="369332"/>
          </a:xfrm>
          <a:prstGeom prst="rect">
            <a:avLst/>
          </a:prstGeom>
          <a:noFill/>
        </p:spPr>
        <p:txBody>
          <a:bodyPr wrap="square" rtlCol="0">
            <a:spAutoFit/>
          </a:bodyPr>
          <a:lstStyle/>
          <a:p>
            <a:pPr algn="ctr"/>
            <a:r>
              <a:rPr kumimoji="1" lang="ja-JP" altLang="en-US">
                <a:solidFill>
                  <a:schemeClr val="bg1"/>
                </a:solidFill>
                <a:latin typeface="Meiryo UI" panose="020B0604030504040204" pitchFamily="34" charset="-128"/>
                <a:ea typeface="Meiryo UI" panose="020B0604030504040204" pitchFamily="34" charset="-128"/>
              </a:rPr>
              <a:t>こうかん　</a:t>
            </a:r>
            <a:endParaRPr kumimoji="1" lang="ja-JP" altLang="en-US" dirty="0">
              <a:solidFill>
                <a:schemeClr val="bg1"/>
              </a:solidFill>
              <a:latin typeface="Meiryo UI" panose="020B0604030504040204" pitchFamily="34" charset="-128"/>
              <a:ea typeface="Meiryo UI" panose="020B0604030504040204" pitchFamily="34" charset="-128"/>
            </a:endParaRPr>
          </a:p>
        </p:txBody>
      </p:sp>
      <p:sp>
        <p:nvSpPr>
          <p:cNvPr id="27" name="テキスト ボックス 26">
            <a:extLst>
              <a:ext uri="{FF2B5EF4-FFF2-40B4-BE49-F238E27FC236}">
                <a16:creationId xmlns:a16="http://schemas.microsoft.com/office/drawing/2014/main" id="{91E52FDD-EA94-75E5-0F34-710CECFF51D9}"/>
              </a:ext>
            </a:extLst>
          </p:cNvPr>
          <p:cNvSpPr txBox="1"/>
          <p:nvPr/>
        </p:nvSpPr>
        <p:spPr>
          <a:xfrm>
            <a:off x="14641690" y="8255387"/>
            <a:ext cx="2362200" cy="369332"/>
          </a:xfrm>
          <a:prstGeom prst="rect">
            <a:avLst/>
          </a:prstGeom>
          <a:noFill/>
        </p:spPr>
        <p:txBody>
          <a:bodyPr wrap="square" rtlCol="0">
            <a:spAutoFit/>
          </a:bodyPr>
          <a:lstStyle/>
          <a:p>
            <a:pPr algn="ctr"/>
            <a:r>
              <a:rPr kumimoji="1" lang="ja-JP" altLang="en-US">
                <a:solidFill>
                  <a:schemeClr val="bg1"/>
                </a:solidFill>
                <a:latin typeface="Meiryo UI" panose="020B0604030504040204" pitchFamily="34" charset="-128"/>
                <a:ea typeface="Meiryo UI" panose="020B0604030504040204" pitchFamily="34" charset="-128"/>
              </a:rPr>
              <a:t>きょうどう　</a:t>
            </a:r>
            <a:endParaRPr kumimoji="1" lang="ja-JP" altLang="en-US" dirty="0">
              <a:solidFill>
                <a:schemeClr val="bg1"/>
              </a:solidFill>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7761562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1" name="TextBox 11"/>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6</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pic>
        <p:nvPicPr>
          <p:cNvPr id="9" name="Picture 2" descr="探究的な学習における生徒の学習の姿">
            <a:extLst>
              <a:ext uri="{FF2B5EF4-FFF2-40B4-BE49-F238E27FC236}">
                <a16:creationId xmlns:a16="http://schemas.microsoft.com/office/drawing/2014/main" id="{54CB5A6F-C5B8-BF6D-076C-0881F2AB94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275" y="2795301"/>
            <a:ext cx="9950850" cy="6570519"/>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グループ化 24">
            <a:extLst>
              <a:ext uri="{FF2B5EF4-FFF2-40B4-BE49-F238E27FC236}">
                <a16:creationId xmlns:a16="http://schemas.microsoft.com/office/drawing/2014/main" id="{9FB661A1-F489-BE0F-402A-E8526259835A}"/>
              </a:ext>
            </a:extLst>
          </p:cNvPr>
          <p:cNvGrpSpPr/>
          <p:nvPr/>
        </p:nvGrpSpPr>
        <p:grpSpPr>
          <a:xfrm>
            <a:off x="11250292" y="2294172"/>
            <a:ext cx="8205023" cy="7379212"/>
            <a:chOff x="9616635" y="2254264"/>
            <a:chExt cx="8205023" cy="7379212"/>
          </a:xfrm>
        </p:grpSpPr>
        <p:sp>
          <p:nvSpPr>
            <p:cNvPr id="10" name="テキスト ボックス 9">
              <a:extLst>
                <a:ext uri="{FF2B5EF4-FFF2-40B4-BE49-F238E27FC236}">
                  <a16:creationId xmlns:a16="http://schemas.microsoft.com/office/drawing/2014/main" id="{396D9851-57F1-5BA1-3FD5-A877A8F1B196}"/>
                </a:ext>
              </a:extLst>
            </p:cNvPr>
            <p:cNvSpPr txBox="1"/>
            <p:nvPr/>
          </p:nvSpPr>
          <p:spPr>
            <a:xfrm>
              <a:off x="9677400" y="2829497"/>
              <a:ext cx="8144258" cy="6803979"/>
            </a:xfrm>
            <a:prstGeom prst="rect">
              <a:avLst/>
            </a:prstGeom>
            <a:noFill/>
          </p:spPr>
          <p:txBody>
            <a:bodyPr wrap="square">
              <a:spAutoFit/>
            </a:bodyPr>
            <a:lstStyle/>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　  体験活動などを通して、</a:t>
              </a: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　  課題を設定し課題意識をもつ</a:t>
              </a:r>
              <a:b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b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     必要な情報を取り出したり</a:t>
              </a: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rPr>
                <a:t>     </a:t>
              </a: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収集したりする</a:t>
              </a: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     収集した情報を、整理したり</a:t>
              </a: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rPr>
                <a:t>     </a:t>
              </a: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分析したりして思考する</a:t>
              </a:r>
              <a:b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b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　  気付きや発見、自分の考えなどを</a:t>
              </a: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rPr>
                <a:t>     </a:t>
              </a: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まとめ、判断し、表現する</a:t>
              </a:r>
            </a:p>
          </p:txBody>
        </p:sp>
        <p:sp>
          <p:nvSpPr>
            <p:cNvPr id="14" name="四角形: 角を丸くする 13">
              <a:extLst>
                <a:ext uri="{FF2B5EF4-FFF2-40B4-BE49-F238E27FC236}">
                  <a16:creationId xmlns:a16="http://schemas.microsoft.com/office/drawing/2014/main" id="{1CF1FC7F-F8DE-7194-EE1D-FC040C4AE9EF}"/>
                </a:ext>
              </a:extLst>
            </p:cNvPr>
            <p:cNvSpPr/>
            <p:nvPr/>
          </p:nvSpPr>
          <p:spPr>
            <a:xfrm>
              <a:off x="9616635" y="2254264"/>
              <a:ext cx="5334000" cy="651510"/>
            </a:xfrm>
            <a:prstGeom prst="roundRect">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4759"/>
                </a:lnSpc>
              </a:pPr>
              <a:r>
                <a:rPr lang="ja-JP" altLang="en-US" sz="2800" b="1" spc="139" dirty="0">
                  <a:solidFill>
                    <a:schemeClr val="bg1"/>
                  </a:solidFill>
                  <a:latin typeface="UD デジタル 教科書体 NP-B" panose="02020700000000000000" pitchFamily="18" charset="-128"/>
                  <a:ea typeface="UD デジタル 教科書体 NP-B" panose="02020700000000000000" pitchFamily="18" charset="-128"/>
                </a:rPr>
                <a:t>①</a:t>
              </a:r>
              <a:r>
                <a:rPr lang="en-US" altLang="ja-JP" sz="2800" b="1" spc="139" dirty="0">
                  <a:solidFill>
                    <a:schemeClr val="bg1"/>
                  </a:solidFill>
                  <a:latin typeface="UD デジタル 教科書体 NP-B" panose="02020700000000000000" pitchFamily="18" charset="-128"/>
                  <a:ea typeface="UD デジタル 教科書体 NP-B" panose="02020700000000000000" pitchFamily="18" charset="-128"/>
                </a:rPr>
                <a:t>【</a:t>
              </a:r>
              <a:r>
                <a:rPr lang="ja-JP" altLang="en-US" sz="2800" b="1" spc="139" dirty="0">
                  <a:solidFill>
                    <a:schemeClr val="bg1"/>
                  </a:solidFill>
                  <a:latin typeface="UD デジタル 教科書体 NP-B" panose="02020700000000000000" pitchFamily="18" charset="-128"/>
                  <a:ea typeface="UD デジタル 教科書体 NP-B" panose="02020700000000000000" pitchFamily="18" charset="-128"/>
                </a:rPr>
                <a:t>課題の設定</a:t>
              </a:r>
              <a:r>
                <a:rPr lang="en-US" altLang="ja-JP" sz="2800" b="1" spc="139" dirty="0">
                  <a:solidFill>
                    <a:schemeClr val="bg1"/>
                  </a:solidFill>
                  <a:latin typeface="UD デジタル 教科書体 NP-B" panose="02020700000000000000" pitchFamily="18" charset="-128"/>
                  <a:ea typeface="UD デジタル 教科書体 NP-B" panose="02020700000000000000" pitchFamily="18" charset="-128"/>
                </a:rPr>
                <a:t>】</a:t>
              </a:r>
            </a:p>
          </p:txBody>
        </p:sp>
        <p:sp>
          <p:nvSpPr>
            <p:cNvPr id="21" name="四角形: 角を丸くする 20">
              <a:extLst>
                <a:ext uri="{FF2B5EF4-FFF2-40B4-BE49-F238E27FC236}">
                  <a16:creationId xmlns:a16="http://schemas.microsoft.com/office/drawing/2014/main" id="{15F5D64F-B9C7-EEA8-3B26-D382AC2E64E4}"/>
                </a:ext>
              </a:extLst>
            </p:cNvPr>
            <p:cNvSpPr/>
            <p:nvPr/>
          </p:nvSpPr>
          <p:spPr>
            <a:xfrm>
              <a:off x="9616635" y="4130992"/>
              <a:ext cx="5334000" cy="651510"/>
            </a:xfrm>
            <a:prstGeom prst="roundRect">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4759"/>
                </a:lnSpc>
              </a:pPr>
              <a:r>
                <a:rPr lang="ja-JP" altLang="en-US" sz="2800" b="1" spc="139" dirty="0">
                  <a:solidFill>
                    <a:schemeClr val="bg1"/>
                  </a:solidFill>
                  <a:latin typeface="UD デジタル 教科書体 NP-B" panose="02020700000000000000" pitchFamily="18" charset="-128"/>
                  <a:ea typeface="UD デジタル 教科書体 NP-B" panose="02020700000000000000" pitchFamily="18" charset="-128"/>
                </a:rPr>
                <a:t>②</a:t>
              </a:r>
              <a:r>
                <a:rPr lang="en-US" altLang="ja-JP" sz="2800" b="1" spc="139" dirty="0">
                  <a:solidFill>
                    <a:schemeClr val="bg1"/>
                  </a:solidFill>
                  <a:latin typeface="UD デジタル 教科書体 NP-B" panose="02020700000000000000" pitchFamily="18" charset="-128"/>
                  <a:ea typeface="UD デジタル 教科書体 NP-B" panose="02020700000000000000" pitchFamily="18" charset="-128"/>
                </a:rPr>
                <a:t>【</a:t>
              </a:r>
              <a:r>
                <a:rPr lang="ja-JP" altLang="en-US" sz="2800" b="1" spc="139" dirty="0">
                  <a:solidFill>
                    <a:schemeClr val="bg1"/>
                  </a:solidFill>
                  <a:latin typeface="UD デジタル 教科書体 NP-B" panose="02020700000000000000" pitchFamily="18" charset="-128"/>
                  <a:ea typeface="UD デジタル 教科書体 NP-B" panose="02020700000000000000" pitchFamily="18" charset="-128"/>
                </a:rPr>
                <a:t>情報の収集</a:t>
              </a:r>
              <a:r>
                <a:rPr lang="en-US" altLang="ja-JP" sz="2800" b="1" spc="139" dirty="0">
                  <a:solidFill>
                    <a:schemeClr val="bg1"/>
                  </a:solidFill>
                  <a:latin typeface="UD デジタル 教科書体 NP-B" panose="02020700000000000000" pitchFamily="18" charset="-128"/>
                  <a:ea typeface="UD デジタル 教科書体 NP-B" panose="02020700000000000000" pitchFamily="18" charset="-128"/>
                </a:rPr>
                <a:t>】 </a:t>
              </a:r>
            </a:p>
          </p:txBody>
        </p:sp>
        <p:sp>
          <p:nvSpPr>
            <p:cNvPr id="22" name="四角形: 角を丸くする 21">
              <a:extLst>
                <a:ext uri="{FF2B5EF4-FFF2-40B4-BE49-F238E27FC236}">
                  <a16:creationId xmlns:a16="http://schemas.microsoft.com/office/drawing/2014/main" id="{7EDCDB68-BF36-1B5B-394B-6392037BC5EF}"/>
                </a:ext>
              </a:extLst>
            </p:cNvPr>
            <p:cNvSpPr/>
            <p:nvPr/>
          </p:nvSpPr>
          <p:spPr>
            <a:xfrm>
              <a:off x="9616635" y="5855678"/>
              <a:ext cx="5334000" cy="651510"/>
            </a:xfrm>
            <a:prstGeom prst="roundRect">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4759"/>
                </a:lnSpc>
              </a:pPr>
              <a:r>
                <a:rPr lang="ja-JP" altLang="en-US" sz="2800" b="1" spc="139" dirty="0">
                  <a:solidFill>
                    <a:schemeClr val="bg1"/>
                  </a:solidFill>
                  <a:latin typeface="UD デジタル 教科書体 NP-B" panose="02020700000000000000" pitchFamily="18" charset="-128"/>
                  <a:ea typeface="UD デジタル 教科書体 NP-B" panose="02020700000000000000" pitchFamily="18" charset="-128"/>
                </a:rPr>
                <a:t>③</a:t>
              </a:r>
              <a:r>
                <a:rPr lang="en-US" altLang="ja-JP" sz="2800" b="1" spc="139" dirty="0">
                  <a:solidFill>
                    <a:schemeClr val="bg1"/>
                  </a:solidFill>
                  <a:latin typeface="UD デジタル 教科書体 NP-B" panose="02020700000000000000" pitchFamily="18" charset="-128"/>
                  <a:ea typeface="UD デジタル 教科書体 NP-B" panose="02020700000000000000" pitchFamily="18" charset="-128"/>
                </a:rPr>
                <a:t>【</a:t>
              </a:r>
              <a:r>
                <a:rPr lang="ja-JP" altLang="en-US" sz="2800" b="1" spc="139" dirty="0">
                  <a:solidFill>
                    <a:schemeClr val="bg1"/>
                  </a:solidFill>
                  <a:latin typeface="UD デジタル 教科書体 NP-B" panose="02020700000000000000" pitchFamily="18" charset="-128"/>
                  <a:ea typeface="UD デジタル 教科書体 NP-B" panose="02020700000000000000" pitchFamily="18" charset="-128"/>
                </a:rPr>
                <a:t>整理・分析</a:t>
              </a:r>
              <a:r>
                <a:rPr lang="en-US" altLang="ja-JP" sz="2800" b="1" spc="139" dirty="0">
                  <a:solidFill>
                    <a:schemeClr val="bg1"/>
                  </a:solidFill>
                  <a:latin typeface="UD デジタル 教科書体 NP-B" panose="02020700000000000000" pitchFamily="18" charset="-128"/>
                  <a:ea typeface="UD デジタル 教科書体 NP-B" panose="02020700000000000000" pitchFamily="18" charset="-128"/>
                </a:rPr>
                <a:t>】 </a:t>
              </a:r>
            </a:p>
          </p:txBody>
        </p:sp>
        <p:sp>
          <p:nvSpPr>
            <p:cNvPr id="23" name="四角形: 角を丸くする 22">
              <a:extLst>
                <a:ext uri="{FF2B5EF4-FFF2-40B4-BE49-F238E27FC236}">
                  <a16:creationId xmlns:a16="http://schemas.microsoft.com/office/drawing/2014/main" id="{58F7AD7A-96B5-F4A9-FC50-3E2D97B572D4}"/>
                </a:ext>
              </a:extLst>
            </p:cNvPr>
            <p:cNvSpPr/>
            <p:nvPr/>
          </p:nvSpPr>
          <p:spPr>
            <a:xfrm>
              <a:off x="9616635" y="7784848"/>
              <a:ext cx="5334000" cy="651510"/>
            </a:xfrm>
            <a:prstGeom prst="roundRect">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4759"/>
                </a:lnSpc>
              </a:pPr>
              <a:r>
                <a:rPr lang="ja-JP" altLang="en-US" sz="2800" b="1" spc="139" dirty="0">
                  <a:solidFill>
                    <a:schemeClr val="bg1"/>
                  </a:solidFill>
                  <a:latin typeface="UD デジタル 教科書体 NP-B" panose="02020700000000000000" pitchFamily="18" charset="-128"/>
                  <a:ea typeface="UD デジタル 教科書体 NP-B" panose="02020700000000000000" pitchFamily="18" charset="-128"/>
                </a:rPr>
                <a:t>④</a:t>
              </a:r>
              <a:r>
                <a:rPr lang="en-US" altLang="ja-JP" sz="2800" b="1" spc="139" dirty="0">
                  <a:solidFill>
                    <a:schemeClr val="bg1"/>
                  </a:solidFill>
                  <a:latin typeface="UD デジタル 教科書体 NP-B" panose="02020700000000000000" pitchFamily="18" charset="-128"/>
                  <a:ea typeface="UD デジタル 教科書体 NP-B" panose="02020700000000000000" pitchFamily="18" charset="-128"/>
                </a:rPr>
                <a:t>【</a:t>
              </a:r>
              <a:r>
                <a:rPr lang="ja-JP" altLang="en-US" sz="2800" b="1" spc="139" dirty="0">
                  <a:solidFill>
                    <a:schemeClr val="bg1"/>
                  </a:solidFill>
                  <a:latin typeface="UD デジタル 教科書体 NP-B" panose="02020700000000000000" pitchFamily="18" charset="-128"/>
                  <a:ea typeface="UD デジタル 教科書体 NP-B" panose="02020700000000000000" pitchFamily="18" charset="-128"/>
                </a:rPr>
                <a:t>まとめ・表現</a:t>
              </a:r>
              <a:r>
                <a:rPr lang="en-US" altLang="ja-JP" sz="2800" b="1" spc="139" dirty="0">
                  <a:solidFill>
                    <a:schemeClr val="bg1"/>
                  </a:solidFill>
                  <a:latin typeface="UD デジタル 教科書体 NP-B" panose="02020700000000000000" pitchFamily="18" charset="-128"/>
                  <a:ea typeface="UD デジタル 教科書体 NP-B" panose="02020700000000000000" pitchFamily="18" charset="-128"/>
                </a:rPr>
                <a:t>】</a:t>
              </a:r>
            </a:p>
          </p:txBody>
        </p:sp>
      </p:grpSp>
      <p:sp>
        <p:nvSpPr>
          <p:cNvPr id="16" name="TextBox 13">
            <a:extLst>
              <a:ext uri="{FF2B5EF4-FFF2-40B4-BE49-F238E27FC236}">
                <a16:creationId xmlns:a16="http://schemas.microsoft.com/office/drawing/2014/main" id="{ED333104-70AE-C9EF-740E-9E38F3AEFE0F}"/>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8" name="スライド番号プレースホルダー 63">
            <a:extLst>
              <a:ext uri="{FF2B5EF4-FFF2-40B4-BE49-F238E27FC236}">
                <a16:creationId xmlns:a16="http://schemas.microsoft.com/office/drawing/2014/main" id="{E205F442-0304-E8AE-DE61-8A860DD32C9D}"/>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49</a:t>
            </a:fld>
            <a:endParaRPr lang="en-US" sz="2000" dirty="0">
              <a:latin typeface="UD Digi Kyokasho NK-B" panose="02020700000000000000" pitchFamily="18" charset="-128"/>
              <a:ea typeface="UD Digi Kyokasho NK-B" panose="02020700000000000000" pitchFamily="18" charset="-128"/>
            </a:endParaRPr>
          </a:p>
        </p:txBody>
      </p:sp>
      <p:sp>
        <p:nvSpPr>
          <p:cNvPr id="2" name="TextBox 12">
            <a:extLst>
              <a:ext uri="{FF2B5EF4-FFF2-40B4-BE49-F238E27FC236}">
                <a16:creationId xmlns:a16="http://schemas.microsoft.com/office/drawing/2014/main" id="{5C838155-8DAD-A24F-8D25-E7628B164D47}"/>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探究しよう！</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テキスト ボックス 3">
            <a:extLst>
              <a:ext uri="{FF2B5EF4-FFF2-40B4-BE49-F238E27FC236}">
                <a16:creationId xmlns:a16="http://schemas.microsoft.com/office/drawing/2014/main" id="{3F61C9D5-2835-69A3-0E7B-776C39637706}"/>
              </a:ext>
            </a:extLst>
          </p:cNvPr>
          <p:cNvSpPr txBox="1"/>
          <p:nvPr/>
        </p:nvSpPr>
        <p:spPr>
          <a:xfrm>
            <a:off x="12115800" y="2257624"/>
            <a:ext cx="2362200" cy="276999"/>
          </a:xfrm>
          <a:prstGeom prst="rect">
            <a:avLst/>
          </a:prstGeom>
          <a:noFill/>
        </p:spPr>
        <p:txBody>
          <a:bodyPr wrap="square" rtlCol="0">
            <a:spAutoFit/>
          </a:bodyPr>
          <a:lstStyle/>
          <a:p>
            <a:r>
              <a:rPr kumimoji="1" lang="ja-JP" altLang="en-US" sz="1200">
                <a:solidFill>
                  <a:schemeClr val="bg1"/>
                </a:solidFill>
                <a:latin typeface="Meiryo UI" panose="020B0604030504040204" pitchFamily="34" charset="-128"/>
                <a:ea typeface="Meiryo UI" panose="020B0604030504040204" pitchFamily="34" charset="-128"/>
              </a:rPr>
              <a:t>か</a:t>
            </a:r>
            <a:r>
              <a:rPr kumimoji="1" lang="en-US" altLang="ja-JP" sz="1200" dirty="0">
                <a:solidFill>
                  <a:schemeClr val="bg1"/>
                </a:solidFill>
                <a:latin typeface="Meiryo UI" panose="020B0604030504040204" pitchFamily="34" charset="-128"/>
                <a:ea typeface="Meiryo UI" panose="020B0604030504040204" pitchFamily="34" charset="-128"/>
              </a:rPr>
              <a:t>    </a:t>
            </a:r>
            <a:r>
              <a:rPr kumimoji="1" lang="ja-JP" altLang="en-US" sz="1200">
                <a:solidFill>
                  <a:schemeClr val="bg1"/>
                </a:solidFill>
                <a:latin typeface="Meiryo UI" panose="020B0604030504040204" pitchFamily="34" charset="-128"/>
                <a:ea typeface="Meiryo UI" panose="020B0604030504040204" pitchFamily="34" charset="-128"/>
              </a:rPr>
              <a:t>だい</a:t>
            </a:r>
            <a:r>
              <a:rPr kumimoji="1" lang="en-US" altLang="ja-JP" sz="1200" dirty="0">
                <a:solidFill>
                  <a:schemeClr val="bg1"/>
                </a:solidFill>
                <a:latin typeface="Meiryo UI" panose="020B0604030504040204" pitchFamily="34" charset="-128"/>
                <a:ea typeface="Meiryo UI" panose="020B0604030504040204" pitchFamily="34" charset="-128"/>
              </a:rPr>
              <a:t> </a:t>
            </a:r>
            <a:r>
              <a:rPr kumimoji="1" lang="ja-JP" altLang="en-US" sz="1200">
                <a:solidFill>
                  <a:schemeClr val="bg1"/>
                </a:solidFill>
                <a:latin typeface="Meiryo UI" panose="020B0604030504040204" pitchFamily="34" charset="-128"/>
                <a:ea typeface="Meiryo UI" panose="020B0604030504040204" pitchFamily="34" charset="-128"/>
              </a:rPr>
              <a:t>　　　　せっ　てい　</a:t>
            </a:r>
            <a:endParaRPr kumimoji="1" lang="ja-JP" altLang="en-US" sz="1200" dirty="0">
              <a:solidFill>
                <a:schemeClr val="bg1"/>
              </a:solidFill>
              <a:latin typeface="Meiryo UI" panose="020B0604030504040204" pitchFamily="34" charset="-128"/>
              <a:ea typeface="Meiryo UI" panose="020B0604030504040204" pitchFamily="34" charset="-128"/>
            </a:endParaRPr>
          </a:p>
        </p:txBody>
      </p:sp>
      <p:sp>
        <p:nvSpPr>
          <p:cNvPr id="12" name="テキスト ボックス 11">
            <a:extLst>
              <a:ext uri="{FF2B5EF4-FFF2-40B4-BE49-F238E27FC236}">
                <a16:creationId xmlns:a16="http://schemas.microsoft.com/office/drawing/2014/main" id="{A7B8A34E-F905-C3F4-99FE-8C6658BEF61A}"/>
              </a:ext>
            </a:extLst>
          </p:cNvPr>
          <p:cNvSpPr txBox="1"/>
          <p:nvPr/>
        </p:nvSpPr>
        <p:spPr>
          <a:xfrm>
            <a:off x="12115800" y="4142469"/>
            <a:ext cx="2362200" cy="276999"/>
          </a:xfrm>
          <a:prstGeom prst="rect">
            <a:avLst/>
          </a:prstGeom>
          <a:noFill/>
        </p:spPr>
        <p:txBody>
          <a:bodyPr wrap="square" rtlCol="0">
            <a:spAutoFit/>
          </a:bodyPr>
          <a:lstStyle/>
          <a:p>
            <a:r>
              <a:rPr kumimoji="1" lang="ja-JP" altLang="en-US" sz="1200">
                <a:solidFill>
                  <a:schemeClr val="bg1"/>
                </a:solidFill>
                <a:latin typeface="Meiryo UI" panose="020B0604030504040204" pitchFamily="34" charset="-128"/>
                <a:ea typeface="Meiryo UI" panose="020B0604030504040204" pitchFamily="34" charset="-128"/>
              </a:rPr>
              <a:t>じょうほう　　　　　しゅうしゅう　</a:t>
            </a:r>
            <a:endParaRPr kumimoji="1" lang="ja-JP" altLang="en-US" sz="1200" dirty="0">
              <a:solidFill>
                <a:schemeClr val="bg1"/>
              </a:solidFill>
              <a:latin typeface="Meiryo UI" panose="020B0604030504040204" pitchFamily="34" charset="-128"/>
              <a:ea typeface="Meiryo UI" panose="020B0604030504040204" pitchFamily="34" charset="-128"/>
            </a:endParaRPr>
          </a:p>
        </p:txBody>
      </p:sp>
      <p:sp>
        <p:nvSpPr>
          <p:cNvPr id="13" name="テキスト ボックス 12">
            <a:extLst>
              <a:ext uri="{FF2B5EF4-FFF2-40B4-BE49-F238E27FC236}">
                <a16:creationId xmlns:a16="http://schemas.microsoft.com/office/drawing/2014/main" id="{C3C62D9D-C8D0-84EB-F578-BDD3A03EA667}"/>
              </a:ext>
            </a:extLst>
          </p:cNvPr>
          <p:cNvSpPr txBox="1"/>
          <p:nvPr/>
        </p:nvSpPr>
        <p:spPr>
          <a:xfrm>
            <a:off x="13296900" y="5892864"/>
            <a:ext cx="2362200" cy="276999"/>
          </a:xfrm>
          <a:prstGeom prst="rect">
            <a:avLst/>
          </a:prstGeom>
          <a:noFill/>
        </p:spPr>
        <p:txBody>
          <a:bodyPr wrap="square" rtlCol="0">
            <a:spAutoFit/>
          </a:bodyPr>
          <a:lstStyle/>
          <a:p>
            <a:r>
              <a:rPr kumimoji="1" lang="ja-JP" altLang="en-US" sz="1200">
                <a:solidFill>
                  <a:schemeClr val="bg1"/>
                </a:solidFill>
                <a:latin typeface="Meiryo UI" panose="020B0604030504040204" pitchFamily="34" charset="-128"/>
                <a:ea typeface="Meiryo UI" panose="020B0604030504040204" pitchFamily="34" charset="-128"/>
              </a:rPr>
              <a:t>ぶんせき　</a:t>
            </a:r>
            <a:endParaRPr kumimoji="1" lang="ja-JP" altLang="en-US" sz="1200" dirty="0">
              <a:solidFill>
                <a:schemeClr val="bg1"/>
              </a:solidFill>
              <a:latin typeface="Meiryo UI" panose="020B0604030504040204" pitchFamily="34" charset="-128"/>
              <a:ea typeface="Meiryo UI" panose="020B0604030504040204" pitchFamily="34" charset="-128"/>
            </a:endParaRPr>
          </a:p>
        </p:txBody>
      </p:sp>
      <p:sp>
        <p:nvSpPr>
          <p:cNvPr id="15" name="テキスト ボックス 14">
            <a:extLst>
              <a:ext uri="{FF2B5EF4-FFF2-40B4-BE49-F238E27FC236}">
                <a16:creationId xmlns:a16="http://schemas.microsoft.com/office/drawing/2014/main" id="{A9753116-2580-EC64-4F4E-5D26E885ED5F}"/>
              </a:ext>
            </a:extLst>
          </p:cNvPr>
          <p:cNvSpPr txBox="1"/>
          <p:nvPr/>
        </p:nvSpPr>
        <p:spPr>
          <a:xfrm>
            <a:off x="13563600" y="7810799"/>
            <a:ext cx="1498600" cy="276999"/>
          </a:xfrm>
          <a:prstGeom prst="rect">
            <a:avLst/>
          </a:prstGeom>
          <a:noFill/>
        </p:spPr>
        <p:txBody>
          <a:bodyPr wrap="square" rtlCol="0">
            <a:spAutoFit/>
          </a:bodyPr>
          <a:lstStyle/>
          <a:p>
            <a:r>
              <a:rPr kumimoji="1" lang="ja-JP" altLang="en-US" sz="1200">
                <a:solidFill>
                  <a:schemeClr val="bg1"/>
                </a:solidFill>
                <a:latin typeface="Meiryo UI" panose="020B0604030504040204" pitchFamily="34" charset="-128"/>
                <a:ea typeface="Meiryo UI" panose="020B0604030504040204" pitchFamily="34" charset="-128"/>
              </a:rPr>
              <a:t>ひょうげん　</a:t>
            </a:r>
            <a:endParaRPr kumimoji="1" lang="ja-JP" altLang="en-US" sz="1200" dirty="0">
              <a:solidFill>
                <a:schemeClr val="bg1"/>
              </a:solidFill>
              <a:latin typeface="Meiryo UI" panose="020B0604030504040204" pitchFamily="34" charset="-128"/>
              <a:ea typeface="Meiryo UI" panose="020B0604030504040204" pitchFamily="34" charset="-128"/>
            </a:endParaRPr>
          </a:p>
        </p:txBody>
      </p:sp>
      <p:sp>
        <p:nvSpPr>
          <p:cNvPr id="17" name="テキスト ボックス 16">
            <a:extLst>
              <a:ext uri="{FF2B5EF4-FFF2-40B4-BE49-F238E27FC236}">
                <a16:creationId xmlns:a16="http://schemas.microsoft.com/office/drawing/2014/main" id="{FB29D18E-313E-B670-7CEB-0E072EC78ADA}"/>
              </a:ext>
            </a:extLst>
          </p:cNvPr>
          <p:cNvSpPr txBox="1"/>
          <p:nvPr/>
        </p:nvSpPr>
        <p:spPr>
          <a:xfrm>
            <a:off x="12736192" y="8900768"/>
            <a:ext cx="2362200" cy="276999"/>
          </a:xfrm>
          <a:prstGeom prst="rect">
            <a:avLst/>
          </a:prstGeom>
          <a:noFill/>
        </p:spPr>
        <p:txBody>
          <a:bodyPr wrap="square" rtlCol="0">
            <a:spAutoFit/>
          </a:bodyPr>
          <a:lstStyle/>
          <a:p>
            <a:pPr algn="ctr"/>
            <a:r>
              <a:rPr kumimoji="1" lang="ja-JP" altLang="en-US" sz="1200">
                <a:latin typeface="Meiryo UI" panose="020B0604030504040204" pitchFamily="34" charset="-128"/>
                <a:ea typeface="Meiryo UI" panose="020B0604030504040204" pitchFamily="34" charset="-128"/>
              </a:rPr>
              <a:t>はんだん　</a:t>
            </a:r>
            <a:endParaRPr kumimoji="1" lang="ja-JP" altLang="en-US" sz="1200" dirty="0">
              <a:latin typeface="Meiryo UI" panose="020B0604030504040204" pitchFamily="34" charset="-128"/>
              <a:ea typeface="Meiryo UI" panose="020B0604030504040204" pitchFamily="34" charset="-128"/>
            </a:endParaRPr>
          </a:p>
        </p:txBody>
      </p:sp>
      <p:sp>
        <p:nvSpPr>
          <p:cNvPr id="19" name="テキスト ボックス 18">
            <a:extLst>
              <a:ext uri="{FF2B5EF4-FFF2-40B4-BE49-F238E27FC236}">
                <a16:creationId xmlns:a16="http://schemas.microsoft.com/office/drawing/2014/main" id="{71300048-889D-A390-73D8-8110748F19E2}"/>
              </a:ext>
            </a:extLst>
          </p:cNvPr>
          <p:cNvSpPr txBox="1"/>
          <p:nvPr/>
        </p:nvSpPr>
        <p:spPr>
          <a:xfrm>
            <a:off x="14202086" y="3419791"/>
            <a:ext cx="2362200" cy="276999"/>
          </a:xfrm>
          <a:prstGeom prst="rect">
            <a:avLst/>
          </a:prstGeom>
          <a:noFill/>
        </p:spPr>
        <p:txBody>
          <a:bodyPr wrap="square" rtlCol="0">
            <a:spAutoFit/>
          </a:bodyPr>
          <a:lstStyle/>
          <a:p>
            <a:pPr algn="ctr"/>
            <a:r>
              <a:rPr kumimoji="1" lang="ja-JP" altLang="en-US" sz="1200">
                <a:latin typeface="Meiryo UI" panose="020B0604030504040204" pitchFamily="34" charset="-128"/>
                <a:ea typeface="Meiryo UI" panose="020B0604030504040204" pitchFamily="34" charset="-128"/>
              </a:rPr>
              <a:t>い　　しき　</a:t>
            </a:r>
            <a:endParaRPr kumimoji="1" lang="ja-JP" altLang="en-US" sz="12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40731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6" name="TextBox 6"/>
          <p:cNvSpPr txBox="1"/>
          <p:nvPr/>
        </p:nvSpPr>
        <p:spPr>
          <a:xfrm>
            <a:off x="1698502" y="689776"/>
            <a:ext cx="13856323" cy="622935"/>
          </a:xfrm>
          <a:prstGeom prst="rect">
            <a:avLst/>
          </a:prstGeom>
        </p:spPr>
        <p:txBody>
          <a:bodyPr lIns="0" tIns="0" rIns="0" bIns="0" rtlCol="0" anchor="t">
            <a:spAutoFit/>
          </a:bodyPr>
          <a:lstStyle/>
          <a:p>
            <a:pPr>
              <a:lnSpc>
                <a:spcPts val="5040"/>
              </a:lnSpc>
            </a:pPr>
            <a:r>
              <a:rPr lang="en-US" sz="3600" spc="1080" dirty="0" err="1">
                <a:solidFill>
                  <a:srgbClr val="247233"/>
                </a:solidFill>
                <a:latin typeface="UD デジタル 教科書体 NP-B" panose="02020700000000000000" pitchFamily="18" charset="-128"/>
                <a:ea typeface="UD デジタル 教科書体 NP-B" panose="02020700000000000000" pitchFamily="18" charset="-128"/>
              </a:rPr>
              <a:t>目次</a:t>
            </a:r>
            <a:endParaRPr lang="en-US" sz="3600"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grpSp>
        <p:nvGrpSpPr>
          <p:cNvPr id="7" name="Group 7"/>
          <p:cNvGrpSpPr/>
          <p:nvPr/>
        </p:nvGrpSpPr>
        <p:grpSpPr>
          <a:xfrm>
            <a:off x="3412964" y="2465167"/>
            <a:ext cx="12141861" cy="1194521"/>
            <a:chOff x="0" y="0"/>
            <a:chExt cx="16189147" cy="1592695"/>
          </a:xfrm>
        </p:grpSpPr>
        <p:sp>
          <p:nvSpPr>
            <p:cNvPr id="8" name="TextBox 8"/>
            <p:cNvSpPr txBox="1"/>
            <p:nvPr/>
          </p:nvSpPr>
          <p:spPr>
            <a:xfrm>
              <a:off x="2337573" y="355658"/>
              <a:ext cx="13851574" cy="818002"/>
            </a:xfrm>
            <a:prstGeom prst="rect">
              <a:avLst/>
            </a:prstGeom>
          </p:spPr>
          <p:txBody>
            <a:bodyPr wrap="square" lIns="0" tIns="0" rIns="0" bIns="0" rtlCol="0" anchor="t">
              <a:spAutoFit/>
            </a:bodyPr>
            <a:lstStyle/>
            <a:p>
              <a:pPr marL="0" lvl="0" indent="0" algn="l">
                <a:lnSpc>
                  <a:spcPts val="5040"/>
                </a:lnSpc>
                <a:spcBef>
                  <a:spcPct val="0"/>
                </a:spcBef>
              </a:pPr>
              <a:r>
                <a:rPr lang="en-US" altLang="ja-JP" sz="3600" spc="540" dirty="0" err="1">
                  <a:solidFill>
                    <a:srgbClr val="247233"/>
                  </a:solidFill>
                  <a:latin typeface="UD デジタル 教科書体 NP-B" panose="02020700000000000000" pitchFamily="18" charset="-128"/>
                  <a:ea typeface="UD デジタル 教科書体 NP-B" panose="02020700000000000000" pitchFamily="18" charset="-128"/>
                </a:rPr>
                <a:t>NbS</a:t>
              </a: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spc="540" dirty="0">
                <a:solidFill>
                  <a:srgbClr val="247233"/>
                </a:solidFill>
                <a:latin typeface="UD デジタル 教科書体 NP-B" panose="02020700000000000000" pitchFamily="18" charset="-128"/>
                <a:ea typeface="UD デジタル 教科書体 NP-B" panose="02020700000000000000" pitchFamily="18" charset="-128"/>
              </a:endParaRPr>
            </a:p>
          </p:txBody>
        </p:sp>
        <p:grpSp>
          <p:nvGrpSpPr>
            <p:cNvPr id="9" name="Group 9"/>
            <p:cNvGrpSpPr/>
            <p:nvPr/>
          </p:nvGrpSpPr>
          <p:grpSpPr>
            <a:xfrm>
              <a:off x="55241" y="0"/>
              <a:ext cx="1592695" cy="1592695"/>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237233"/>
              </a:solid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11" name="TextBox 11"/>
              <p:cNvSpPr txBox="1"/>
              <p:nvPr/>
            </p:nvSpPr>
            <p:spPr>
              <a:xfrm>
                <a:off x="76200" y="28575"/>
                <a:ext cx="660400" cy="708025"/>
              </a:xfrm>
              <a:prstGeom prst="rect">
                <a:avLst/>
              </a:prstGeom>
            </p:spPr>
            <p:txBody>
              <a:bodyPr lIns="43013" tIns="43013" rIns="43013" bIns="43013"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2" name="TextBox 12"/>
            <p:cNvSpPr txBox="1"/>
            <p:nvPr/>
          </p:nvSpPr>
          <p:spPr>
            <a:xfrm>
              <a:off x="0" y="438432"/>
              <a:ext cx="1703177" cy="818002"/>
            </a:xfrm>
            <a:prstGeom prst="rect">
              <a:avLst/>
            </a:prstGeom>
          </p:spPr>
          <p:txBody>
            <a:bodyPr lIns="0" tIns="0" rIns="0" bIns="0" rtlCol="0" anchor="t">
              <a:spAutoFit/>
            </a:bodyPr>
            <a:lstStyle/>
            <a:p>
              <a:pPr marL="0" lvl="0" indent="0" algn="ctr">
                <a:lnSpc>
                  <a:spcPts val="5040"/>
                </a:lnSpc>
                <a:spcBef>
                  <a:spcPct val="0"/>
                </a:spcBef>
              </a:pPr>
              <a:r>
                <a:rPr lang="en-US" sz="3600" u="none" spc="359">
                  <a:solidFill>
                    <a:srgbClr val="DFE8E1"/>
                  </a:solidFill>
                  <a:latin typeface="UD デジタル 教科書体 NP-B" panose="02020700000000000000" pitchFamily="18" charset="-128"/>
                  <a:ea typeface="UD デジタル 教科書体 NP-B" panose="02020700000000000000" pitchFamily="18" charset="-128"/>
                </a:rPr>
                <a:t>01</a:t>
              </a:r>
            </a:p>
          </p:txBody>
        </p:sp>
      </p:grpSp>
      <p:grpSp>
        <p:nvGrpSpPr>
          <p:cNvPr id="13" name="Group 13"/>
          <p:cNvGrpSpPr/>
          <p:nvPr/>
        </p:nvGrpSpPr>
        <p:grpSpPr>
          <a:xfrm>
            <a:off x="4612022" y="3829098"/>
            <a:ext cx="9242153" cy="1194521"/>
            <a:chOff x="0" y="0"/>
            <a:chExt cx="12322871" cy="1592695"/>
          </a:xfrm>
        </p:grpSpPr>
        <p:sp>
          <p:nvSpPr>
            <p:cNvPr id="14" name="TextBox 14"/>
            <p:cNvSpPr txBox="1"/>
            <p:nvPr/>
          </p:nvSpPr>
          <p:spPr>
            <a:xfrm>
              <a:off x="2337573" y="355657"/>
              <a:ext cx="9985298" cy="818002"/>
            </a:xfrm>
            <a:prstGeom prst="rect">
              <a:avLst/>
            </a:prstGeom>
          </p:spPr>
          <p:txBody>
            <a:bodyPr lIns="0" tIns="0" rIns="0" bIns="0" rtlCol="0" anchor="t">
              <a:spAutoFit/>
            </a:bodyPr>
            <a:lstStyle/>
            <a:p>
              <a:pPr marL="0" lvl="0" indent="0" algn="l">
                <a:lnSpc>
                  <a:spcPts val="5040"/>
                </a:lnSpc>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地球にやさしい発電技術</a:t>
              </a:r>
              <a:endParaRPr lang="en-US" altLang="ja-JP" sz="3600" spc="540" dirty="0">
                <a:solidFill>
                  <a:srgbClr val="247233"/>
                </a:solidFill>
                <a:latin typeface="UD デジタル 教科書体 NP-B" panose="02020700000000000000" pitchFamily="18" charset="-128"/>
                <a:ea typeface="UD デジタル 教科書体 NP-B" panose="02020700000000000000" pitchFamily="18" charset="-128"/>
              </a:endParaRPr>
            </a:p>
          </p:txBody>
        </p:sp>
        <p:grpSp>
          <p:nvGrpSpPr>
            <p:cNvPr id="15" name="Group 15"/>
            <p:cNvGrpSpPr/>
            <p:nvPr/>
          </p:nvGrpSpPr>
          <p:grpSpPr>
            <a:xfrm>
              <a:off x="55241" y="0"/>
              <a:ext cx="1592695" cy="1592695"/>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237233"/>
              </a:solid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17" name="TextBox 17"/>
              <p:cNvSpPr txBox="1"/>
              <p:nvPr/>
            </p:nvSpPr>
            <p:spPr>
              <a:xfrm>
                <a:off x="76200" y="28575"/>
                <a:ext cx="660400" cy="708025"/>
              </a:xfrm>
              <a:prstGeom prst="rect">
                <a:avLst/>
              </a:prstGeom>
            </p:spPr>
            <p:txBody>
              <a:bodyPr lIns="43013" tIns="43013" rIns="43013" bIns="43013"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8" name="TextBox 18"/>
            <p:cNvSpPr txBox="1"/>
            <p:nvPr/>
          </p:nvSpPr>
          <p:spPr>
            <a:xfrm>
              <a:off x="0" y="438432"/>
              <a:ext cx="1703177" cy="818002"/>
            </a:xfrm>
            <a:prstGeom prst="rect">
              <a:avLst/>
            </a:prstGeom>
          </p:spPr>
          <p:txBody>
            <a:bodyPr lIns="0" tIns="0" rIns="0" bIns="0" rtlCol="0" anchor="t">
              <a:spAutoFit/>
            </a:bodyPr>
            <a:lstStyle/>
            <a:p>
              <a:pPr marL="0" lvl="0" indent="0" algn="ctr">
                <a:lnSpc>
                  <a:spcPts val="5040"/>
                </a:lnSpc>
                <a:spcBef>
                  <a:spcPct val="0"/>
                </a:spcBef>
              </a:pPr>
              <a:r>
                <a:rPr lang="en-US" sz="3600" u="none" spc="359">
                  <a:solidFill>
                    <a:srgbClr val="DFE8E1"/>
                  </a:solidFill>
                  <a:latin typeface="UD デジタル 教科書体 NP-B" panose="02020700000000000000" pitchFamily="18" charset="-128"/>
                  <a:ea typeface="UD デジタル 教科書体 NP-B" panose="02020700000000000000" pitchFamily="18" charset="-128"/>
                </a:rPr>
                <a:t>02</a:t>
              </a:r>
            </a:p>
          </p:txBody>
        </p:sp>
      </p:grpSp>
      <p:grpSp>
        <p:nvGrpSpPr>
          <p:cNvPr id="19" name="Group 19"/>
          <p:cNvGrpSpPr/>
          <p:nvPr/>
        </p:nvGrpSpPr>
        <p:grpSpPr>
          <a:xfrm>
            <a:off x="5811080" y="5193028"/>
            <a:ext cx="10217249" cy="1194521"/>
            <a:chOff x="0" y="0"/>
            <a:chExt cx="13622999" cy="1592695"/>
          </a:xfrm>
        </p:grpSpPr>
        <p:sp>
          <p:nvSpPr>
            <p:cNvPr id="20" name="TextBox 20"/>
            <p:cNvSpPr txBox="1"/>
            <p:nvPr/>
          </p:nvSpPr>
          <p:spPr>
            <a:xfrm>
              <a:off x="2337573" y="355657"/>
              <a:ext cx="11285426" cy="818002"/>
            </a:xfrm>
            <a:prstGeom prst="rect">
              <a:avLst/>
            </a:prstGeom>
          </p:spPr>
          <p:txBody>
            <a:bodyPr lIns="0" tIns="0" rIns="0" bIns="0" rtlCol="0" anchor="t">
              <a:spAutoFit/>
            </a:bodyPr>
            <a:lstStyle/>
            <a:p>
              <a:pPr marL="0" lvl="0" indent="0" algn="l">
                <a:lnSpc>
                  <a:spcPts val="5040"/>
                </a:lnSpc>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３Ｄ空間で探索してみよう！</a:t>
              </a:r>
              <a:endParaRPr lang="en-US" sz="3600" spc="540" dirty="0">
                <a:solidFill>
                  <a:srgbClr val="247233"/>
                </a:solidFill>
                <a:latin typeface="UD デジタル 教科書体 NP-B" panose="02020700000000000000" pitchFamily="18" charset="-128"/>
                <a:ea typeface="UD デジタル 教科書体 NP-B" panose="02020700000000000000" pitchFamily="18" charset="-128"/>
              </a:endParaRPr>
            </a:p>
          </p:txBody>
        </p:sp>
        <p:grpSp>
          <p:nvGrpSpPr>
            <p:cNvPr id="21" name="Group 21"/>
            <p:cNvGrpSpPr/>
            <p:nvPr/>
          </p:nvGrpSpPr>
          <p:grpSpPr>
            <a:xfrm>
              <a:off x="55241" y="0"/>
              <a:ext cx="1592695" cy="1592695"/>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237233"/>
              </a:solid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23" name="TextBox 23"/>
              <p:cNvSpPr txBox="1"/>
              <p:nvPr/>
            </p:nvSpPr>
            <p:spPr>
              <a:xfrm>
                <a:off x="76200" y="28575"/>
                <a:ext cx="660400" cy="708025"/>
              </a:xfrm>
              <a:prstGeom prst="rect">
                <a:avLst/>
              </a:prstGeom>
            </p:spPr>
            <p:txBody>
              <a:bodyPr lIns="43013" tIns="43013" rIns="43013" bIns="43013"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24" name="TextBox 24"/>
            <p:cNvSpPr txBox="1"/>
            <p:nvPr/>
          </p:nvSpPr>
          <p:spPr>
            <a:xfrm>
              <a:off x="0" y="438432"/>
              <a:ext cx="1703177" cy="818002"/>
            </a:xfrm>
            <a:prstGeom prst="rect">
              <a:avLst/>
            </a:prstGeom>
          </p:spPr>
          <p:txBody>
            <a:bodyPr lIns="0" tIns="0" rIns="0" bIns="0" rtlCol="0" anchor="t">
              <a:spAutoFit/>
            </a:bodyPr>
            <a:lstStyle/>
            <a:p>
              <a:pPr marL="0" lvl="0" indent="0" algn="ctr">
                <a:lnSpc>
                  <a:spcPts val="5040"/>
                </a:lnSpc>
                <a:spcBef>
                  <a:spcPct val="0"/>
                </a:spcBef>
              </a:pPr>
              <a:r>
                <a:rPr lang="en-US" sz="3600" u="none" spc="359">
                  <a:solidFill>
                    <a:srgbClr val="DFE8E1"/>
                  </a:solidFill>
                  <a:latin typeface="UD デジタル 教科書体 NP-B" panose="02020700000000000000" pitchFamily="18" charset="-128"/>
                  <a:ea typeface="UD デジタル 教科書体 NP-B" panose="02020700000000000000" pitchFamily="18" charset="-128"/>
                </a:rPr>
                <a:t>03</a:t>
              </a:r>
            </a:p>
          </p:txBody>
        </p:sp>
      </p:grpSp>
      <p:grpSp>
        <p:nvGrpSpPr>
          <p:cNvPr id="25" name="Group 25"/>
          <p:cNvGrpSpPr/>
          <p:nvPr/>
        </p:nvGrpSpPr>
        <p:grpSpPr>
          <a:xfrm>
            <a:off x="7010139" y="6556958"/>
            <a:ext cx="9018191" cy="1194521"/>
            <a:chOff x="0" y="0"/>
            <a:chExt cx="12024255" cy="1592695"/>
          </a:xfrm>
        </p:grpSpPr>
        <p:sp>
          <p:nvSpPr>
            <p:cNvPr id="26" name="TextBox 26"/>
            <p:cNvSpPr txBox="1"/>
            <p:nvPr/>
          </p:nvSpPr>
          <p:spPr>
            <a:xfrm>
              <a:off x="2337573" y="355657"/>
              <a:ext cx="9686682" cy="818002"/>
            </a:xfrm>
            <a:prstGeom prst="rect">
              <a:avLst/>
            </a:prstGeom>
          </p:spPr>
          <p:txBody>
            <a:bodyPr lIns="0" tIns="0" rIns="0" bIns="0" rtlCol="0" anchor="t">
              <a:spAutoFit/>
            </a:bodyPr>
            <a:lstStyle/>
            <a:p>
              <a:pPr marL="0" lvl="0" indent="0" algn="l">
                <a:lnSpc>
                  <a:spcPts val="5040"/>
                </a:lnSpc>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ボタニカルライトの仕組み</a:t>
              </a:r>
              <a:endParaRPr lang="en-US" sz="3600" spc="540" dirty="0">
                <a:solidFill>
                  <a:srgbClr val="247233"/>
                </a:solidFill>
                <a:latin typeface="UD デジタル 教科書体 NP-B" panose="02020700000000000000" pitchFamily="18" charset="-128"/>
                <a:ea typeface="UD デジタル 教科書体 NP-B" panose="02020700000000000000" pitchFamily="18" charset="-128"/>
              </a:endParaRPr>
            </a:p>
          </p:txBody>
        </p:sp>
        <p:grpSp>
          <p:nvGrpSpPr>
            <p:cNvPr id="27" name="Group 27"/>
            <p:cNvGrpSpPr/>
            <p:nvPr/>
          </p:nvGrpSpPr>
          <p:grpSpPr>
            <a:xfrm>
              <a:off x="55241" y="0"/>
              <a:ext cx="1592695" cy="1592695"/>
              <a:chOff x="0" y="0"/>
              <a:chExt cx="812800" cy="812800"/>
            </a:xfrm>
          </p:grpSpPr>
          <p:sp>
            <p:nvSpPr>
              <p:cNvPr id="28" name="Freeform 2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237233"/>
              </a:solid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29" name="TextBox 29"/>
              <p:cNvSpPr txBox="1"/>
              <p:nvPr/>
            </p:nvSpPr>
            <p:spPr>
              <a:xfrm>
                <a:off x="76200" y="28575"/>
                <a:ext cx="660400" cy="708025"/>
              </a:xfrm>
              <a:prstGeom prst="rect">
                <a:avLst/>
              </a:prstGeom>
            </p:spPr>
            <p:txBody>
              <a:bodyPr lIns="43013" tIns="43013" rIns="43013" bIns="43013"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30" name="TextBox 30"/>
            <p:cNvSpPr txBox="1"/>
            <p:nvPr/>
          </p:nvSpPr>
          <p:spPr>
            <a:xfrm>
              <a:off x="0" y="438432"/>
              <a:ext cx="1703177" cy="818002"/>
            </a:xfrm>
            <a:prstGeom prst="rect">
              <a:avLst/>
            </a:prstGeom>
          </p:spPr>
          <p:txBody>
            <a:bodyPr lIns="0" tIns="0" rIns="0" bIns="0" rtlCol="0" anchor="t">
              <a:spAutoFit/>
            </a:bodyPr>
            <a:lstStyle/>
            <a:p>
              <a:pPr marL="0" lvl="0" indent="0" algn="ctr">
                <a:lnSpc>
                  <a:spcPts val="5040"/>
                </a:lnSpc>
                <a:spcBef>
                  <a:spcPct val="0"/>
                </a:spcBef>
              </a:pPr>
              <a:r>
                <a:rPr lang="en-US" sz="3600" u="none" spc="359">
                  <a:solidFill>
                    <a:srgbClr val="DFE8E1"/>
                  </a:solidFill>
                  <a:latin typeface="UD デジタル 教科書体 NP-B" panose="02020700000000000000" pitchFamily="18" charset="-128"/>
                  <a:ea typeface="UD デジタル 教科書体 NP-B" panose="02020700000000000000" pitchFamily="18" charset="-128"/>
                </a:rPr>
                <a:t>04</a:t>
              </a:r>
            </a:p>
          </p:txBody>
        </p:sp>
      </p:grpSp>
      <p:grpSp>
        <p:nvGrpSpPr>
          <p:cNvPr id="31" name="Group 31"/>
          <p:cNvGrpSpPr/>
          <p:nvPr/>
        </p:nvGrpSpPr>
        <p:grpSpPr>
          <a:xfrm>
            <a:off x="8209197" y="7920888"/>
            <a:ext cx="7819133" cy="1194521"/>
            <a:chOff x="0" y="0"/>
            <a:chExt cx="10425511" cy="1592695"/>
          </a:xfrm>
        </p:grpSpPr>
        <p:sp>
          <p:nvSpPr>
            <p:cNvPr id="32" name="TextBox 32"/>
            <p:cNvSpPr txBox="1"/>
            <p:nvPr/>
          </p:nvSpPr>
          <p:spPr>
            <a:xfrm>
              <a:off x="2337573" y="355657"/>
              <a:ext cx="8087938" cy="818002"/>
            </a:xfrm>
            <a:prstGeom prst="rect">
              <a:avLst/>
            </a:prstGeom>
          </p:spPr>
          <p:txBody>
            <a:bodyPr lIns="0" tIns="0" rIns="0" bIns="0" rtlCol="0" anchor="t">
              <a:spAutoFit/>
            </a:bodyPr>
            <a:lstStyle/>
            <a:p>
              <a:pPr marL="0" lvl="0" indent="0" algn="l">
                <a:lnSpc>
                  <a:spcPts val="5040"/>
                </a:lnSpc>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ワーク・まとめ</a:t>
              </a:r>
              <a:endParaRPr lang="en-US" sz="3600" spc="540" dirty="0">
                <a:solidFill>
                  <a:srgbClr val="247233"/>
                </a:solidFill>
                <a:latin typeface="UD デジタル 教科書体 NP-B" panose="02020700000000000000" pitchFamily="18" charset="-128"/>
                <a:ea typeface="UD デジタル 教科書体 NP-B" panose="02020700000000000000" pitchFamily="18" charset="-128"/>
              </a:endParaRPr>
            </a:p>
          </p:txBody>
        </p:sp>
        <p:grpSp>
          <p:nvGrpSpPr>
            <p:cNvPr id="33" name="Group 33"/>
            <p:cNvGrpSpPr/>
            <p:nvPr/>
          </p:nvGrpSpPr>
          <p:grpSpPr>
            <a:xfrm>
              <a:off x="55241" y="0"/>
              <a:ext cx="1592695" cy="1592695"/>
              <a:chOff x="0" y="0"/>
              <a:chExt cx="812800" cy="812800"/>
            </a:xfrm>
          </p:grpSpPr>
          <p:sp>
            <p:nvSpPr>
              <p:cNvPr id="34" name="Freeform 3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237233"/>
              </a:solid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35" name="TextBox 35"/>
              <p:cNvSpPr txBox="1"/>
              <p:nvPr/>
            </p:nvSpPr>
            <p:spPr>
              <a:xfrm>
                <a:off x="76200" y="28575"/>
                <a:ext cx="660400" cy="708025"/>
              </a:xfrm>
              <a:prstGeom prst="rect">
                <a:avLst/>
              </a:prstGeom>
            </p:spPr>
            <p:txBody>
              <a:bodyPr lIns="43013" tIns="43013" rIns="43013" bIns="43013"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36" name="TextBox 36"/>
            <p:cNvSpPr txBox="1"/>
            <p:nvPr/>
          </p:nvSpPr>
          <p:spPr>
            <a:xfrm>
              <a:off x="0" y="438432"/>
              <a:ext cx="1703177" cy="818002"/>
            </a:xfrm>
            <a:prstGeom prst="rect">
              <a:avLst/>
            </a:prstGeom>
          </p:spPr>
          <p:txBody>
            <a:bodyPr lIns="0" tIns="0" rIns="0" bIns="0" rtlCol="0" anchor="t">
              <a:spAutoFit/>
            </a:bodyPr>
            <a:lstStyle/>
            <a:p>
              <a:pPr marL="0" lvl="0" indent="0" algn="ctr">
                <a:lnSpc>
                  <a:spcPts val="5040"/>
                </a:lnSpc>
                <a:spcBef>
                  <a:spcPct val="0"/>
                </a:spcBef>
              </a:pPr>
              <a:r>
                <a:rPr lang="en-US" sz="3600" u="none" spc="359">
                  <a:solidFill>
                    <a:srgbClr val="DFE8E1"/>
                  </a:solidFill>
                  <a:latin typeface="UD デジタル 教科書体 NP-B" panose="02020700000000000000" pitchFamily="18" charset="-128"/>
                  <a:ea typeface="UD デジタル 教科書体 NP-B" panose="02020700000000000000" pitchFamily="18" charset="-128"/>
                </a:rPr>
                <a:t>05</a:t>
              </a:r>
            </a:p>
          </p:txBody>
        </p:sp>
      </p:grpSp>
      <p:sp>
        <p:nvSpPr>
          <p:cNvPr id="37" name="TextBox 37"/>
          <p:cNvSpPr txBox="1"/>
          <p:nvPr/>
        </p:nvSpPr>
        <p:spPr>
          <a:xfrm>
            <a:off x="1698502" y="7123757"/>
            <a:ext cx="5541627" cy="2025015"/>
          </a:xfrm>
          <a:prstGeom prst="rect">
            <a:avLst/>
          </a:prstGeom>
        </p:spPr>
        <p:txBody>
          <a:bodyPr lIns="0" tIns="0" rIns="0" bIns="0" rtlCol="0" anchor="t">
            <a:spAutoFit/>
          </a:bodyPr>
          <a:lstStyle/>
          <a:p>
            <a:pPr>
              <a:lnSpc>
                <a:spcPts val="7920"/>
              </a:lnSpc>
            </a:pPr>
            <a:r>
              <a:rPr lang="en-US" sz="7200" spc="359">
                <a:solidFill>
                  <a:srgbClr val="94BB9C"/>
                </a:solidFill>
                <a:latin typeface="UD デジタル 教科書体 NP-B" panose="02020700000000000000" pitchFamily="18" charset="-128"/>
                <a:ea typeface="UD デジタル 教科書体 NP-B" panose="02020700000000000000" pitchFamily="18" charset="-128"/>
              </a:rPr>
              <a:t>Table of </a:t>
            </a:r>
          </a:p>
          <a:p>
            <a:pPr marL="0" lvl="0" indent="0" algn="l">
              <a:lnSpc>
                <a:spcPts val="7920"/>
              </a:lnSpc>
              <a:spcBef>
                <a:spcPct val="0"/>
              </a:spcBef>
            </a:pPr>
            <a:r>
              <a:rPr lang="en-US" sz="7200" spc="359">
                <a:solidFill>
                  <a:srgbClr val="94BB9C"/>
                </a:solidFill>
                <a:latin typeface="UD デジタル 教科書体 NP-B" panose="02020700000000000000" pitchFamily="18" charset="-128"/>
                <a:ea typeface="UD デジタル 教科書体 NP-B" panose="02020700000000000000" pitchFamily="18" charset="-128"/>
              </a:rPr>
              <a:t>Contents</a:t>
            </a:r>
          </a:p>
        </p:txBody>
      </p:sp>
      <p:sp>
        <p:nvSpPr>
          <p:cNvPr id="39" name="TextBox 13">
            <a:extLst>
              <a:ext uri="{FF2B5EF4-FFF2-40B4-BE49-F238E27FC236}">
                <a16:creationId xmlns:a16="http://schemas.microsoft.com/office/drawing/2014/main" id="{1DAE3D7D-0752-745D-721F-1243A5A0A4E7}"/>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 name="スライド番号プレースホルダー 63">
            <a:extLst>
              <a:ext uri="{FF2B5EF4-FFF2-40B4-BE49-F238E27FC236}">
                <a16:creationId xmlns:a16="http://schemas.microsoft.com/office/drawing/2014/main" id="{F500B444-E252-E6AA-36E6-E837725D8237}"/>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a:t>
            </a:fld>
            <a:endParaRPr lang="en-US" sz="2000" dirty="0">
              <a:latin typeface="UD Digi Kyokasho NK-B" panose="02020700000000000000" pitchFamily="18" charset="-128"/>
              <a:ea typeface="UD Digi Kyokasho NK-B" panose="02020700000000000000" pitchFamily="18" charset="-128"/>
            </a:endParaRPr>
          </a:p>
        </p:txBody>
      </p:sp>
      <p:sp>
        <p:nvSpPr>
          <p:cNvPr id="4" name="テキスト ボックス 3">
            <a:extLst>
              <a:ext uri="{FF2B5EF4-FFF2-40B4-BE49-F238E27FC236}">
                <a16:creationId xmlns:a16="http://schemas.microsoft.com/office/drawing/2014/main" id="{45104074-A519-3E87-C457-DDB1A8E6B875}"/>
              </a:ext>
            </a:extLst>
          </p:cNvPr>
          <p:cNvSpPr txBox="1"/>
          <p:nvPr/>
        </p:nvSpPr>
        <p:spPr>
          <a:xfrm>
            <a:off x="10109688" y="2465167"/>
            <a:ext cx="2286000"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かい　けつ　さく</a:t>
            </a:r>
            <a:endParaRPr kumimoji="1" lang="ja-JP" altLang="en-US" dirty="0">
              <a:latin typeface="Meiryo UI" panose="020B0604030504040204" pitchFamily="34" charset="-128"/>
              <a:ea typeface="Meiryo UI" panose="020B0604030504040204" pitchFamily="34" charset="-128"/>
            </a:endParaRPr>
          </a:p>
        </p:txBody>
      </p:sp>
      <p:sp>
        <p:nvSpPr>
          <p:cNvPr id="38" name="テキスト ボックス 37">
            <a:extLst>
              <a:ext uri="{FF2B5EF4-FFF2-40B4-BE49-F238E27FC236}">
                <a16:creationId xmlns:a16="http://schemas.microsoft.com/office/drawing/2014/main" id="{2F59EF31-F38B-06D1-6936-10F9FD201065}"/>
              </a:ext>
            </a:extLst>
          </p:cNvPr>
          <p:cNvSpPr txBox="1"/>
          <p:nvPr/>
        </p:nvSpPr>
        <p:spPr>
          <a:xfrm>
            <a:off x="9936977" y="3829098"/>
            <a:ext cx="2286000"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はつ　でん　ぎ　じゅつ</a:t>
            </a:r>
            <a:endParaRPr kumimoji="1" lang="ja-JP" altLang="en-US" dirty="0">
              <a:latin typeface="Meiryo UI" panose="020B0604030504040204" pitchFamily="34" charset="-128"/>
              <a:ea typeface="Meiryo UI" panose="020B0604030504040204" pitchFamily="34" charset="-128"/>
            </a:endParaRPr>
          </a:p>
        </p:txBody>
      </p:sp>
      <p:sp>
        <p:nvSpPr>
          <p:cNvPr id="40" name="テキスト ボックス 39">
            <a:extLst>
              <a:ext uri="{FF2B5EF4-FFF2-40B4-BE49-F238E27FC236}">
                <a16:creationId xmlns:a16="http://schemas.microsoft.com/office/drawing/2014/main" id="{B5597017-BC81-EAB5-0AA0-5EA0262BF8B3}"/>
              </a:ext>
            </a:extLst>
          </p:cNvPr>
          <p:cNvSpPr txBox="1"/>
          <p:nvPr/>
        </p:nvSpPr>
        <p:spPr>
          <a:xfrm>
            <a:off x="9511980" y="5163948"/>
            <a:ext cx="2286000"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たん　さく</a:t>
            </a:r>
            <a:endParaRPr kumimoji="1" lang="ja-JP" altLang="en-US"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33197587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6</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3" name="TextBox 13"/>
          <p:cNvSpPr txBox="1"/>
          <p:nvPr/>
        </p:nvSpPr>
        <p:spPr>
          <a:xfrm>
            <a:off x="2624620" y="3417901"/>
            <a:ext cx="13038755" cy="5016501"/>
          </a:xfrm>
          <a:prstGeom prst="rect">
            <a:avLst/>
          </a:prstGeom>
        </p:spPr>
        <p:txBody>
          <a:bodyPr wrap="square" lIns="0" tIns="0" rIns="0" bIns="0" rtlCol="0" anchor="t">
            <a:spAutoFit/>
          </a:bodyPr>
          <a:lstStyle/>
          <a:p>
            <a:pPr algn="ctr">
              <a:lnSpc>
                <a:spcPts val="7840"/>
              </a:lnSpc>
            </a:pPr>
            <a:r>
              <a:rPr lang="ja-JP" altLang="en-US" sz="7200" spc="1680" dirty="0">
                <a:solidFill>
                  <a:srgbClr val="247233"/>
                </a:solidFill>
                <a:latin typeface="UD デジタル 教科書体 NP-B" panose="02020700000000000000" pitchFamily="18" charset="-128"/>
                <a:ea typeface="UD デジタル 教科書体 NP-B" panose="02020700000000000000" pitchFamily="18" charset="-128"/>
              </a:rPr>
              <a:t>ここからは、</a:t>
            </a:r>
            <a:endParaRPr lang="en-US" altLang="ja-JP" sz="72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gn="ctr">
              <a:lnSpc>
                <a:spcPts val="7840"/>
              </a:lnSpc>
            </a:pPr>
            <a:endParaRPr lang="en-US" altLang="ja-JP" sz="72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gn="ctr">
              <a:lnSpc>
                <a:spcPts val="7840"/>
              </a:lnSpc>
            </a:pPr>
            <a:endParaRPr lang="en-US" altLang="ja-JP" sz="72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gn="ctr">
              <a:lnSpc>
                <a:spcPts val="7840"/>
              </a:lnSpc>
            </a:pPr>
            <a:endParaRPr lang="en-US" altLang="ja-JP" sz="72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gn="ctr">
              <a:lnSpc>
                <a:spcPts val="7840"/>
              </a:lnSpc>
            </a:pPr>
            <a:r>
              <a:rPr lang="ja-JP" altLang="en-US" sz="7200" spc="1680" dirty="0">
                <a:solidFill>
                  <a:srgbClr val="247233"/>
                </a:solidFill>
                <a:latin typeface="UD デジタル 教科書体 NP-B" panose="02020700000000000000" pitchFamily="18" charset="-128"/>
                <a:ea typeface="UD デジタル 教科書体 NP-B" panose="02020700000000000000" pitchFamily="18" charset="-128"/>
              </a:rPr>
              <a:t>探究学習をします！</a:t>
            </a:r>
          </a:p>
        </p:txBody>
      </p:sp>
      <p:sp>
        <p:nvSpPr>
          <p:cNvPr id="10" name="四角形: 角を丸くする 9">
            <a:extLst>
              <a:ext uri="{FF2B5EF4-FFF2-40B4-BE49-F238E27FC236}">
                <a16:creationId xmlns:a16="http://schemas.microsoft.com/office/drawing/2014/main" id="{E695108C-A949-83EE-D4B1-F5E25A010D61}"/>
              </a:ext>
            </a:extLst>
          </p:cNvPr>
          <p:cNvSpPr/>
          <p:nvPr/>
        </p:nvSpPr>
        <p:spPr>
          <a:xfrm>
            <a:off x="2935081" y="4672951"/>
            <a:ext cx="12307055" cy="2232277"/>
          </a:xfrm>
          <a:prstGeom prst="roundRect">
            <a:avLst>
              <a:gd name="adj" fmla="val 7655"/>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0" b="1" dirty="0">
                <a:latin typeface="UD デジタル 教科書体 NP-B" panose="02020700000000000000" pitchFamily="18" charset="-128"/>
                <a:ea typeface="UD デジタル 教科書体 NP-B" panose="02020700000000000000" pitchFamily="18" charset="-128"/>
              </a:rPr>
              <a:t>グループでテーマを決めて</a:t>
            </a:r>
          </a:p>
        </p:txBody>
      </p:sp>
      <p:sp>
        <p:nvSpPr>
          <p:cNvPr id="14" name="TextBox 13">
            <a:extLst>
              <a:ext uri="{FF2B5EF4-FFF2-40B4-BE49-F238E27FC236}">
                <a16:creationId xmlns:a16="http://schemas.microsoft.com/office/drawing/2014/main" id="{AC267831-0E8D-572D-BEEB-C4CFFCC4D0F7}"/>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7" name="スライド番号プレースホルダー 63">
            <a:extLst>
              <a:ext uri="{FF2B5EF4-FFF2-40B4-BE49-F238E27FC236}">
                <a16:creationId xmlns:a16="http://schemas.microsoft.com/office/drawing/2014/main" id="{E2EBA064-C3D0-109C-9232-13773D701158}"/>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50</a:t>
            </a:fld>
            <a:endParaRPr lang="en-US" sz="2000" dirty="0">
              <a:latin typeface="UD Digi Kyokasho NK-B" panose="02020700000000000000" pitchFamily="18" charset="-128"/>
              <a:ea typeface="UD Digi Kyokasho NK-B" panose="02020700000000000000" pitchFamily="18" charset="-128"/>
            </a:endParaRPr>
          </a:p>
        </p:txBody>
      </p:sp>
      <p:sp>
        <p:nvSpPr>
          <p:cNvPr id="2" name="TextBox 12">
            <a:extLst>
              <a:ext uri="{FF2B5EF4-FFF2-40B4-BE49-F238E27FC236}">
                <a16:creationId xmlns:a16="http://schemas.microsoft.com/office/drawing/2014/main" id="{8CCFF012-52CB-0367-F50E-59A6ECDA076D}"/>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探究しよう！</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テキスト ボックス 3">
            <a:extLst>
              <a:ext uri="{FF2B5EF4-FFF2-40B4-BE49-F238E27FC236}">
                <a16:creationId xmlns:a16="http://schemas.microsoft.com/office/drawing/2014/main" id="{A74A5FE4-A37E-E3E4-35D1-09370B8B65EA}"/>
              </a:ext>
            </a:extLst>
          </p:cNvPr>
          <p:cNvSpPr txBox="1"/>
          <p:nvPr/>
        </p:nvSpPr>
        <p:spPr>
          <a:xfrm>
            <a:off x="3962400" y="7008988"/>
            <a:ext cx="2362200" cy="400110"/>
          </a:xfrm>
          <a:prstGeom prst="rect">
            <a:avLst/>
          </a:prstGeom>
          <a:noFill/>
        </p:spPr>
        <p:txBody>
          <a:bodyPr wrap="square" rtlCol="0">
            <a:spAutoFit/>
          </a:bodyPr>
          <a:lstStyle/>
          <a:p>
            <a:pPr algn="ctr"/>
            <a:r>
              <a:rPr kumimoji="1" lang="ja-JP" altLang="en-US" sz="2000">
                <a:latin typeface="Meiryo UI" panose="020B0604030504040204" pitchFamily="34" charset="-128"/>
                <a:ea typeface="Meiryo UI" panose="020B0604030504040204" pitchFamily="34" charset="-128"/>
              </a:rPr>
              <a:t>たん　　　　きゅう　</a:t>
            </a:r>
            <a:endParaRPr kumimoji="1" lang="ja-JP" altLang="en-US" sz="20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628243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1769A-B89B-05FF-11A1-0F1E4365A683}"/>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0924F13D-7385-1F26-43EE-C3B0648D86F1}"/>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5" name="AutoShape 5">
            <a:extLst>
              <a:ext uri="{FF2B5EF4-FFF2-40B4-BE49-F238E27FC236}">
                <a16:creationId xmlns:a16="http://schemas.microsoft.com/office/drawing/2014/main" id="{D8D76A27-749C-8D0F-ACF0-F4EDB241D474}"/>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5C45C44D-4FF2-7EC1-1E5D-3CD2FA1A3F19}"/>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EA386DFA-F31E-AA0C-61B9-36EA4B79251D}"/>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a:extLst>
                <a:ext uri="{FF2B5EF4-FFF2-40B4-BE49-F238E27FC236}">
                  <a16:creationId xmlns:a16="http://schemas.microsoft.com/office/drawing/2014/main" id="{A262DF26-FDDC-5A88-A190-C2906A17198B}"/>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a:extLst>
              <a:ext uri="{FF2B5EF4-FFF2-40B4-BE49-F238E27FC236}">
                <a16:creationId xmlns:a16="http://schemas.microsoft.com/office/drawing/2014/main" id="{BEAA9CFD-92FB-4686-73FC-CF5AB7152E78}"/>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6</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3" name="TextBox 13">
            <a:extLst>
              <a:ext uri="{FF2B5EF4-FFF2-40B4-BE49-F238E27FC236}">
                <a16:creationId xmlns:a16="http://schemas.microsoft.com/office/drawing/2014/main" id="{E8855E2C-B895-C6D0-FF93-99E336160FBA}"/>
              </a:ext>
            </a:extLst>
          </p:cNvPr>
          <p:cNvSpPr txBox="1"/>
          <p:nvPr/>
        </p:nvSpPr>
        <p:spPr>
          <a:xfrm>
            <a:off x="2333293" y="3658474"/>
            <a:ext cx="15663380" cy="5816977"/>
          </a:xfrm>
          <a:prstGeom prst="rect">
            <a:avLst/>
          </a:prstGeom>
        </p:spPr>
        <p:txBody>
          <a:bodyPr wrap="square" lIns="0" tIns="0" rIns="0" bIns="0" rtlCol="0" anchor="t">
            <a:spAutoFit/>
          </a:bodyPr>
          <a:lstStyle/>
          <a:p>
            <a:r>
              <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rPr>
              <a:t>1</a:t>
            </a:r>
            <a:r>
              <a:rPr lang="ja-JP" altLang="en-US" sz="5400" spc="1680" dirty="0">
                <a:solidFill>
                  <a:srgbClr val="247233"/>
                </a:solidFill>
                <a:latin typeface="UD デジタル 教科書体 NP-B" panose="02020700000000000000" pitchFamily="18" charset="-128"/>
                <a:ea typeface="UD デジタル 教科書体 NP-B" panose="02020700000000000000" pitchFamily="18" charset="-128"/>
              </a:rPr>
              <a:t>．グループを作る</a:t>
            </a:r>
            <a:endPar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endParaRPr>
          </a:p>
          <a:p>
            <a:r>
              <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rPr>
              <a:t>2</a:t>
            </a:r>
            <a:r>
              <a:rPr lang="ja-JP" altLang="en-US" sz="5400" spc="1680" dirty="0">
                <a:solidFill>
                  <a:srgbClr val="247233"/>
                </a:solidFill>
                <a:latin typeface="UD デジタル 教科書体 NP-B" panose="02020700000000000000" pitchFamily="18" charset="-128"/>
                <a:ea typeface="UD デジタル 教科書体 NP-B" panose="02020700000000000000" pitchFamily="18" charset="-128"/>
              </a:rPr>
              <a:t>．テーマを決める</a:t>
            </a:r>
            <a:endPar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endParaRPr>
          </a:p>
          <a:p>
            <a:r>
              <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rPr>
              <a:t>3</a:t>
            </a:r>
            <a:r>
              <a:rPr lang="ja-JP" altLang="en-US" sz="5400" spc="1680" dirty="0">
                <a:solidFill>
                  <a:srgbClr val="247233"/>
                </a:solidFill>
                <a:latin typeface="UD デジタル 教科書体 NP-B" panose="02020700000000000000" pitchFamily="18" charset="-128"/>
                <a:ea typeface="UD デジタル 教科書体 NP-B" panose="02020700000000000000" pitchFamily="18" charset="-128"/>
              </a:rPr>
              <a:t>．テーマについての課題を設定する</a:t>
            </a:r>
            <a:endPar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endParaRPr>
          </a:p>
          <a:p>
            <a:r>
              <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rPr>
              <a:t>4</a:t>
            </a:r>
            <a:r>
              <a:rPr lang="ja-JP" altLang="en-US" sz="5400" spc="1680" dirty="0">
                <a:solidFill>
                  <a:srgbClr val="247233"/>
                </a:solidFill>
                <a:latin typeface="UD デジタル 教科書体 NP-B" panose="02020700000000000000" pitchFamily="18" charset="-128"/>
                <a:ea typeface="UD デジタル 教科書体 NP-B" panose="02020700000000000000" pitchFamily="18" charset="-128"/>
              </a:rPr>
              <a:t>．情報を収集する</a:t>
            </a:r>
            <a:endPar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endParaRPr>
          </a:p>
          <a:p>
            <a:r>
              <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rPr>
              <a:t>5</a:t>
            </a:r>
            <a:r>
              <a:rPr lang="ja-JP" altLang="en-US" sz="5400" spc="1680" dirty="0">
                <a:solidFill>
                  <a:srgbClr val="247233"/>
                </a:solidFill>
                <a:latin typeface="UD デジタル 教科書体 NP-B" panose="02020700000000000000" pitchFamily="18" charset="-128"/>
                <a:ea typeface="UD デジタル 教科書体 NP-B" panose="02020700000000000000" pitchFamily="18" charset="-128"/>
              </a:rPr>
              <a:t>．整理・分析をする</a:t>
            </a:r>
            <a:endPar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endParaRPr>
          </a:p>
          <a:p>
            <a:r>
              <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rPr>
              <a:t>6</a:t>
            </a:r>
            <a:r>
              <a:rPr lang="ja-JP" altLang="en-US" sz="5400" spc="1680" dirty="0">
                <a:solidFill>
                  <a:srgbClr val="247233"/>
                </a:solidFill>
                <a:latin typeface="UD デジタル 教科書体 NP-B" panose="02020700000000000000" pitchFamily="18" charset="-128"/>
                <a:ea typeface="UD デジタル 教科書体 NP-B" panose="02020700000000000000" pitchFamily="18" charset="-128"/>
              </a:rPr>
              <a:t>．話し合う</a:t>
            </a:r>
            <a:endPar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endParaRPr>
          </a:p>
          <a:p>
            <a:r>
              <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rPr>
              <a:t>7</a:t>
            </a:r>
            <a:r>
              <a:rPr lang="ja-JP" altLang="en-US" sz="5400" spc="1680" dirty="0">
                <a:solidFill>
                  <a:srgbClr val="247233"/>
                </a:solidFill>
                <a:latin typeface="UD デジタル 教科書体 NP-B" panose="02020700000000000000" pitchFamily="18" charset="-128"/>
                <a:ea typeface="UD デジタル 教科書体 NP-B" panose="02020700000000000000" pitchFamily="18" charset="-128"/>
              </a:rPr>
              <a:t>．まとめて発表の準備をする</a:t>
            </a:r>
          </a:p>
        </p:txBody>
      </p:sp>
      <p:sp>
        <p:nvSpPr>
          <p:cNvPr id="10" name="四角形: 角を丸くする 9">
            <a:extLst>
              <a:ext uri="{FF2B5EF4-FFF2-40B4-BE49-F238E27FC236}">
                <a16:creationId xmlns:a16="http://schemas.microsoft.com/office/drawing/2014/main" id="{AA52B690-592E-316B-9BAD-7FC12D9F5553}"/>
              </a:ext>
            </a:extLst>
          </p:cNvPr>
          <p:cNvSpPr/>
          <p:nvPr/>
        </p:nvSpPr>
        <p:spPr>
          <a:xfrm>
            <a:off x="2333293" y="2232277"/>
            <a:ext cx="6056519" cy="1231505"/>
          </a:xfrm>
          <a:prstGeom prst="roundRect">
            <a:avLst>
              <a:gd name="adj" fmla="val 7655"/>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kumimoji="1" lang="ja-JP" altLang="en-US" sz="6000" b="1" dirty="0">
                <a:latin typeface="UD デジタル 教科書体 NP-B" panose="02020700000000000000" pitchFamily="18" charset="-128"/>
                <a:ea typeface="UD デジタル 教科書体 NP-B" panose="02020700000000000000" pitchFamily="18" charset="-128"/>
              </a:rPr>
              <a:t>手順</a:t>
            </a:r>
          </a:p>
        </p:txBody>
      </p:sp>
      <p:sp>
        <p:nvSpPr>
          <p:cNvPr id="14" name="TextBox 13">
            <a:extLst>
              <a:ext uri="{FF2B5EF4-FFF2-40B4-BE49-F238E27FC236}">
                <a16:creationId xmlns:a16="http://schemas.microsoft.com/office/drawing/2014/main" id="{7228431B-1204-0D5A-A188-D2F9D23D1B0C}"/>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7" name="スライド番号プレースホルダー 63">
            <a:extLst>
              <a:ext uri="{FF2B5EF4-FFF2-40B4-BE49-F238E27FC236}">
                <a16:creationId xmlns:a16="http://schemas.microsoft.com/office/drawing/2014/main" id="{0988BE7F-F34A-2A83-67E8-71C8EF1989DF}"/>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51</a:t>
            </a:fld>
            <a:endParaRPr lang="en-US" sz="2000" dirty="0">
              <a:latin typeface="UD Digi Kyokasho NK-B" panose="02020700000000000000" pitchFamily="18" charset="-128"/>
              <a:ea typeface="UD Digi Kyokasho NK-B" panose="02020700000000000000" pitchFamily="18" charset="-128"/>
            </a:endParaRPr>
          </a:p>
        </p:txBody>
      </p:sp>
      <p:sp>
        <p:nvSpPr>
          <p:cNvPr id="2" name="TextBox 12">
            <a:extLst>
              <a:ext uri="{FF2B5EF4-FFF2-40B4-BE49-F238E27FC236}">
                <a16:creationId xmlns:a16="http://schemas.microsoft.com/office/drawing/2014/main" id="{2B4886E1-D07B-7D98-FA34-ADBCF407C2D9}"/>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探究しよう！</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テキスト ボックス 3">
            <a:extLst>
              <a:ext uri="{FF2B5EF4-FFF2-40B4-BE49-F238E27FC236}">
                <a16:creationId xmlns:a16="http://schemas.microsoft.com/office/drawing/2014/main" id="{6745516E-763C-E636-16ED-02FC88D5B0F6}"/>
              </a:ext>
            </a:extLst>
          </p:cNvPr>
          <p:cNvSpPr txBox="1"/>
          <p:nvPr/>
        </p:nvSpPr>
        <p:spPr>
          <a:xfrm>
            <a:off x="4267200" y="2243315"/>
            <a:ext cx="2362200" cy="338554"/>
          </a:xfrm>
          <a:prstGeom prst="rect">
            <a:avLst/>
          </a:prstGeom>
          <a:noFill/>
        </p:spPr>
        <p:txBody>
          <a:bodyPr wrap="square" rtlCol="0">
            <a:spAutoFit/>
          </a:bodyPr>
          <a:lstStyle/>
          <a:p>
            <a:pPr algn="ctr"/>
            <a:r>
              <a:rPr kumimoji="1" lang="ja-JP" altLang="en-US" sz="1600">
                <a:solidFill>
                  <a:schemeClr val="bg1"/>
                </a:solidFill>
                <a:latin typeface="Meiryo UI" panose="020B0604030504040204" pitchFamily="34" charset="-128"/>
                <a:ea typeface="Meiryo UI" panose="020B0604030504040204" pitchFamily="34" charset="-128"/>
              </a:rPr>
              <a:t>て　　　</a:t>
            </a:r>
            <a:r>
              <a:rPr kumimoji="1" lang="en-US" altLang="ja-JP" sz="1600" dirty="0">
                <a:solidFill>
                  <a:schemeClr val="bg1"/>
                </a:solidFill>
                <a:latin typeface="Meiryo UI" panose="020B0604030504040204" pitchFamily="34" charset="-128"/>
                <a:ea typeface="Meiryo UI" panose="020B0604030504040204" pitchFamily="34" charset="-128"/>
              </a:rPr>
              <a:t> </a:t>
            </a:r>
            <a:r>
              <a:rPr kumimoji="1" lang="ja-JP" altLang="en-US" sz="1600">
                <a:solidFill>
                  <a:schemeClr val="bg1"/>
                </a:solidFill>
                <a:latin typeface="Meiryo UI" panose="020B0604030504040204" pitchFamily="34" charset="-128"/>
                <a:ea typeface="Meiryo UI" panose="020B0604030504040204" pitchFamily="34" charset="-128"/>
              </a:rPr>
              <a:t>じゅん　</a:t>
            </a:r>
            <a:endParaRPr kumimoji="1" lang="ja-JP" altLang="en-US" sz="1600" dirty="0">
              <a:solidFill>
                <a:schemeClr val="bg1"/>
              </a:solidFill>
              <a:latin typeface="Meiryo UI" panose="020B0604030504040204" pitchFamily="34" charset="-128"/>
              <a:ea typeface="Meiryo UI" panose="020B0604030504040204" pitchFamily="34" charset="-128"/>
            </a:endParaRPr>
          </a:p>
        </p:txBody>
      </p:sp>
      <p:sp>
        <p:nvSpPr>
          <p:cNvPr id="9" name="テキスト ボックス 8">
            <a:extLst>
              <a:ext uri="{FF2B5EF4-FFF2-40B4-BE49-F238E27FC236}">
                <a16:creationId xmlns:a16="http://schemas.microsoft.com/office/drawing/2014/main" id="{BEC46CC3-8144-41CD-21AF-F991F57CD076}"/>
              </a:ext>
            </a:extLst>
          </p:cNvPr>
          <p:cNvSpPr txBox="1"/>
          <p:nvPr/>
        </p:nvSpPr>
        <p:spPr>
          <a:xfrm>
            <a:off x="10363200" y="4991100"/>
            <a:ext cx="5867400"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か　　　　だい　　　　　　　　　　　せっ　　　　　てい　</a:t>
            </a:r>
            <a:endParaRPr kumimoji="1" lang="ja-JP" altLang="en-US" sz="1600" dirty="0">
              <a:latin typeface="Meiryo UI" panose="020B0604030504040204" pitchFamily="34" charset="-128"/>
              <a:ea typeface="Meiryo UI" panose="020B0604030504040204" pitchFamily="34" charset="-128"/>
            </a:endParaRPr>
          </a:p>
        </p:txBody>
      </p:sp>
      <p:sp>
        <p:nvSpPr>
          <p:cNvPr id="12" name="テキスト ボックス 11">
            <a:extLst>
              <a:ext uri="{FF2B5EF4-FFF2-40B4-BE49-F238E27FC236}">
                <a16:creationId xmlns:a16="http://schemas.microsoft.com/office/drawing/2014/main" id="{86F8E36D-8748-EC3C-436C-DB52F24EE335}"/>
              </a:ext>
            </a:extLst>
          </p:cNvPr>
          <p:cNvSpPr txBox="1"/>
          <p:nvPr/>
        </p:nvSpPr>
        <p:spPr>
          <a:xfrm>
            <a:off x="3124200" y="5905500"/>
            <a:ext cx="5867400"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じょう　　　　ほう　　　　　　　　　　　しゅう　　しゅう　</a:t>
            </a:r>
            <a:endParaRPr kumimoji="1" lang="ja-JP" altLang="en-US" sz="1600" dirty="0">
              <a:latin typeface="Meiryo UI" panose="020B0604030504040204" pitchFamily="34" charset="-128"/>
              <a:ea typeface="Meiryo UI" panose="020B0604030504040204" pitchFamily="34" charset="-128"/>
            </a:endParaRPr>
          </a:p>
        </p:txBody>
      </p:sp>
      <p:sp>
        <p:nvSpPr>
          <p:cNvPr id="15" name="テキスト ボックス 14">
            <a:extLst>
              <a:ext uri="{FF2B5EF4-FFF2-40B4-BE49-F238E27FC236}">
                <a16:creationId xmlns:a16="http://schemas.microsoft.com/office/drawing/2014/main" id="{AA1B6ED1-1FF8-EA30-1363-490D4BC4D2D9}"/>
              </a:ext>
            </a:extLst>
          </p:cNvPr>
          <p:cNvSpPr txBox="1"/>
          <p:nvPr/>
        </p:nvSpPr>
        <p:spPr>
          <a:xfrm>
            <a:off x="6014912" y="6743700"/>
            <a:ext cx="2786188"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ぶん　　　　せき　</a:t>
            </a:r>
            <a:endParaRPr kumimoji="1" lang="ja-JP" altLang="en-US" sz="1600" dirty="0">
              <a:latin typeface="Meiryo UI" panose="020B0604030504040204" pitchFamily="34" charset="-128"/>
              <a:ea typeface="Meiryo UI" panose="020B0604030504040204" pitchFamily="34" charset="-128"/>
            </a:endParaRPr>
          </a:p>
        </p:txBody>
      </p:sp>
      <p:sp>
        <p:nvSpPr>
          <p:cNvPr id="16" name="テキスト ボックス 15">
            <a:extLst>
              <a:ext uri="{FF2B5EF4-FFF2-40B4-BE49-F238E27FC236}">
                <a16:creationId xmlns:a16="http://schemas.microsoft.com/office/drawing/2014/main" id="{3D742D16-2F3A-D74B-3EAF-FD2F62CC29B0}"/>
              </a:ext>
            </a:extLst>
          </p:cNvPr>
          <p:cNvSpPr txBox="1"/>
          <p:nvPr/>
        </p:nvSpPr>
        <p:spPr>
          <a:xfrm>
            <a:off x="9525000" y="8373803"/>
            <a:ext cx="2786188"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じゅん　　　　び　</a:t>
            </a:r>
            <a:endParaRPr kumimoji="1" lang="ja-JP" altLang="en-US" sz="16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67772838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1607A-109A-0E61-2D3E-5ACB9453093F}"/>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D141805C-964A-E051-1B01-BBFDDE5B3B66}"/>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a:extLst>
              <a:ext uri="{FF2B5EF4-FFF2-40B4-BE49-F238E27FC236}">
                <a16:creationId xmlns:a16="http://schemas.microsoft.com/office/drawing/2014/main" id="{65319BD5-4365-A7D5-CB5A-2632A6DBF339}"/>
              </a:ext>
            </a:extLst>
          </p:cNvPr>
          <p:cNvSpPr txBox="1"/>
          <p:nvPr/>
        </p:nvSpPr>
        <p:spPr>
          <a:xfrm>
            <a:off x="-2362200" y="2095500"/>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テーマ例❶</a:t>
            </a:r>
          </a:p>
        </p:txBody>
      </p:sp>
      <p:sp>
        <p:nvSpPr>
          <p:cNvPr id="8" name="スライド番号プレースホルダー 63">
            <a:extLst>
              <a:ext uri="{FF2B5EF4-FFF2-40B4-BE49-F238E27FC236}">
                <a16:creationId xmlns:a16="http://schemas.microsoft.com/office/drawing/2014/main" id="{6D7F0A1D-B715-2517-5CD3-FFBBDDCBB18E}"/>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52</a:t>
            </a:fld>
            <a:endParaRPr lang="en-US" sz="2000" dirty="0">
              <a:latin typeface="UD Digi Kyokasho NK-B" panose="02020700000000000000" pitchFamily="18" charset="-128"/>
              <a:ea typeface="UD Digi Kyokasho NK-B" panose="02020700000000000000" pitchFamily="18" charset="-128"/>
            </a:endParaRPr>
          </a:p>
        </p:txBody>
      </p:sp>
      <p:sp>
        <p:nvSpPr>
          <p:cNvPr id="2" name="四角形: 角を丸くする 1">
            <a:extLst>
              <a:ext uri="{FF2B5EF4-FFF2-40B4-BE49-F238E27FC236}">
                <a16:creationId xmlns:a16="http://schemas.microsoft.com/office/drawing/2014/main" id="{2EB5C47C-4580-0118-F746-8B853E56D148}"/>
              </a:ext>
            </a:extLst>
          </p:cNvPr>
          <p:cNvSpPr/>
          <p:nvPr/>
        </p:nvSpPr>
        <p:spPr>
          <a:xfrm>
            <a:off x="3618011" y="4361487"/>
            <a:ext cx="12307055" cy="2232277"/>
          </a:xfrm>
          <a:prstGeom prst="roundRect">
            <a:avLst>
              <a:gd name="adj" fmla="val 7655"/>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0" b="1" dirty="0">
                <a:latin typeface="UD デジタル 教科書体 NP-B" panose="02020700000000000000" pitchFamily="18" charset="-128"/>
                <a:ea typeface="UD デジタル 教科書体 NP-B" panose="02020700000000000000" pitchFamily="18" charset="-128"/>
              </a:rPr>
              <a:t>身近な</a:t>
            </a:r>
            <a:r>
              <a:rPr kumimoji="1" lang="en-US" altLang="ja-JP" sz="6000" b="1" dirty="0" err="1">
                <a:latin typeface="UD デジタル 教科書体 NP-B" panose="02020700000000000000" pitchFamily="18" charset="-128"/>
                <a:ea typeface="UD デジタル 教科書体 NP-B" panose="02020700000000000000" pitchFamily="18" charset="-128"/>
              </a:rPr>
              <a:t>NbS</a:t>
            </a:r>
            <a:r>
              <a:rPr kumimoji="1" lang="ja-JP" altLang="en-US" sz="6000" b="1" dirty="0">
                <a:latin typeface="UD デジタル 教科書体 NP-B" panose="02020700000000000000" pitchFamily="18" charset="-128"/>
                <a:ea typeface="UD デジタル 教科書体 NP-B" panose="02020700000000000000" pitchFamily="18" charset="-128"/>
              </a:rPr>
              <a:t>の事例は？</a:t>
            </a:r>
          </a:p>
        </p:txBody>
      </p:sp>
      <p:sp>
        <p:nvSpPr>
          <p:cNvPr id="4" name="テキスト ボックス 3">
            <a:extLst>
              <a:ext uri="{FF2B5EF4-FFF2-40B4-BE49-F238E27FC236}">
                <a16:creationId xmlns:a16="http://schemas.microsoft.com/office/drawing/2014/main" id="{FD025445-0545-4E54-A493-32F3944BFD16}"/>
              </a:ext>
            </a:extLst>
          </p:cNvPr>
          <p:cNvSpPr txBox="1"/>
          <p:nvPr/>
        </p:nvSpPr>
        <p:spPr>
          <a:xfrm>
            <a:off x="9982200" y="4626697"/>
            <a:ext cx="2786188" cy="369332"/>
          </a:xfrm>
          <a:prstGeom prst="rect">
            <a:avLst/>
          </a:prstGeom>
          <a:noFill/>
        </p:spPr>
        <p:txBody>
          <a:bodyPr wrap="square" rtlCol="0">
            <a:spAutoFit/>
          </a:bodyPr>
          <a:lstStyle/>
          <a:p>
            <a:pPr algn="ctr"/>
            <a:r>
              <a:rPr kumimoji="1" lang="ja-JP" altLang="en-US">
                <a:solidFill>
                  <a:schemeClr val="bg1"/>
                </a:solidFill>
                <a:latin typeface="Meiryo UI" panose="020B0604030504040204" pitchFamily="34" charset="-128"/>
                <a:ea typeface="Meiryo UI" panose="020B0604030504040204" pitchFamily="34" charset="-128"/>
              </a:rPr>
              <a:t>じ　　　れい　</a:t>
            </a:r>
            <a:endParaRPr kumimoji="1" lang="ja-JP" altLang="en-US" dirty="0">
              <a:solidFill>
                <a:schemeClr val="bg1"/>
              </a:solidFill>
              <a:latin typeface="Meiryo UI" panose="020B0604030504040204" pitchFamily="34" charset="-128"/>
              <a:ea typeface="Meiryo UI" panose="020B0604030504040204" pitchFamily="34" charset="-128"/>
            </a:endParaRPr>
          </a:p>
        </p:txBody>
      </p:sp>
      <p:sp>
        <p:nvSpPr>
          <p:cNvPr id="5" name="テキスト ボックス 4">
            <a:extLst>
              <a:ext uri="{FF2B5EF4-FFF2-40B4-BE49-F238E27FC236}">
                <a16:creationId xmlns:a16="http://schemas.microsoft.com/office/drawing/2014/main" id="{5973F628-F2FE-E1F4-02F1-3F3457B3CF04}"/>
              </a:ext>
            </a:extLst>
          </p:cNvPr>
          <p:cNvSpPr txBox="1"/>
          <p:nvPr/>
        </p:nvSpPr>
        <p:spPr>
          <a:xfrm>
            <a:off x="4724400" y="1134189"/>
            <a:ext cx="2786188" cy="461665"/>
          </a:xfrm>
          <a:prstGeom prst="rect">
            <a:avLst/>
          </a:prstGeom>
          <a:noFill/>
        </p:spPr>
        <p:txBody>
          <a:bodyPr wrap="square" rtlCol="0">
            <a:spAutoFit/>
          </a:bodyPr>
          <a:lstStyle/>
          <a:p>
            <a:pPr algn="ctr"/>
            <a:r>
              <a:rPr kumimoji="1" lang="ja-JP" altLang="en-US" sz="2400">
                <a:latin typeface="Meiryo UI" panose="020B0604030504040204" pitchFamily="34" charset="-128"/>
                <a:ea typeface="Meiryo UI" panose="020B0604030504040204" pitchFamily="34" charset="-128"/>
              </a:rPr>
              <a:t>れい　</a:t>
            </a:r>
            <a:endParaRPr kumimoji="1" lang="ja-JP" altLang="en-US" sz="24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4429847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8A82F-2C74-1576-31AC-53C5A801DFA9}"/>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5ED13AF4-36FB-6B87-71C2-456463C2D1CE}"/>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a:extLst>
              <a:ext uri="{FF2B5EF4-FFF2-40B4-BE49-F238E27FC236}">
                <a16:creationId xmlns:a16="http://schemas.microsoft.com/office/drawing/2014/main" id="{23A25358-72B3-E43F-66CB-A71875486CB9}"/>
              </a:ext>
            </a:extLst>
          </p:cNvPr>
          <p:cNvSpPr txBox="1"/>
          <p:nvPr/>
        </p:nvSpPr>
        <p:spPr>
          <a:xfrm>
            <a:off x="-3429000" y="1778229"/>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テーマ例❶</a:t>
            </a:r>
          </a:p>
        </p:txBody>
      </p:sp>
      <p:sp>
        <p:nvSpPr>
          <p:cNvPr id="8" name="スライド番号プレースホルダー 63">
            <a:extLst>
              <a:ext uri="{FF2B5EF4-FFF2-40B4-BE49-F238E27FC236}">
                <a16:creationId xmlns:a16="http://schemas.microsoft.com/office/drawing/2014/main" id="{7BDCBF60-6254-05E3-CA52-3C9C1D0D704D}"/>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53</a:t>
            </a:fld>
            <a:endParaRPr lang="en-US" sz="2000" dirty="0">
              <a:latin typeface="UD Digi Kyokasho NK-B" panose="02020700000000000000" pitchFamily="18" charset="-128"/>
              <a:ea typeface="UD Digi Kyokasho NK-B" panose="02020700000000000000" pitchFamily="18" charset="-128"/>
            </a:endParaRPr>
          </a:p>
        </p:txBody>
      </p:sp>
      <p:sp>
        <p:nvSpPr>
          <p:cNvPr id="2" name="四角形: 角を丸くする 1">
            <a:extLst>
              <a:ext uri="{FF2B5EF4-FFF2-40B4-BE49-F238E27FC236}">
                <a16:creationId xmlns:a16="http://schemas.microsoft.com/office/drawing/2014/main" id="{B60D2110-B352-98DE-69A6-2B134674D491}"/>
              </a:ext>
            </a:extLst>
          </p:cNvPr>
          <p:cNvSpPr/>
          <p:nvPr/>
        </p:nvSpPr>
        <p:spPr>
          <a:xfrm>
            <a:off x="7625236" y="1072147"/>
            <a:ext cx="9353930" cy="1412164"/>
          </a:xfrm>
          <a:prstGeom prst="roundRect">
            <a:avLst>
              <a:gd name="adj" fmla="val 7655"/>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kumimoji="1" lang="ja-JP" altLang="en-US" sz="6000" b="1" dirty="0">
                <a:latin typeface="UD デジタル 教科書体 NP-B" panose="02020700000000000000" pitchFamily="18" charset="-128"/>
                <a:ea typeface="UD デジタル 教科書体 NP-B" panose="02020700000000000000" pitchFamily="18" charset="-128"/>
              </a:rPr>
              <a:t>身近</a:t>
            </a:r>
            <a:r>
              <a:rPr kumimoji="1" lang="ja-JP" altLang="en-US" sz="6000" b="1">
                <a:latin typeface="UD デジタル 教科書体 NP-B" panose="02020700000000000000" pitchFamily="18" charset="-128"/>
                <a:ea typeface="UD デジタル 教科書体 NP-B" panose="02020700000000000000" pitchFamily="18" charset="-128"/>
              </a:rPr>
              <a:t>な</a:t>
            </a:r>
            <a:r>
              <a:rPr kumimoji="1" lang="en-US" altLang="ja-JP" sz="6000" b="1" dirty="0" err="1">
                <a:latin typeface="UD デジタル 教科書体 NP-B" panose="02020700000000000000" pitchFamily="18" charset="-128"/>
                <a:ea typeface="UD デジタル 教科書体 NP-B" panose="02020700000000000000" pitchFamily="18" charset="-128"/>
              </a:rPr>
              <a:t>NbS</a:t>
            </a:r>
            <a:r>
              <a:rPr kumimoji="1" lang="ja-JP" altLang="en-US" sz="6000" b="1">
                <a:latin typeface="UD デジタル 教科書体 NP-B" panose="02020700000000000000" pitchFamily="18" charset="-128"/>
                <a:ea typeface="UD デジタル 教科書体 NP-B" panose="02020700000000000000" pitchFamily="18" charset="-128"/>
              </a:rPr>
              <a:t>の</a:t>
            </a:r>
            <a:r>
              <a:rPr kumimoji="1" lang="ja-JP" altLang="en-US" sz="6000" b="1" dirty="0">
                <a:latin typeface="UD デジタル 教科書体 NP-B" panose="02020700000000000000" pitchFamily="18" charset="-128"/>
                <a:ea typeface="UD デジタル 教科書体 NP-B" panose="02020700000000000000" pitchFamily="18" charset="-128"/>
              </a:rPr>
              <a:t>事例は？</a:t>
            </a:r>
          </a:p>
        </p:txBody>
      </p:sp>
      <p:sp>
        <p:nvSpPr>
          <p:cNvPr id="4" name="テキスト ボックス 3">
            <a:extLst>
              <a:ext uri="{FF2B5EF4-FFF2-40B4-BE49-F238E27FC236}">
                <a16:creationId xmlns:a16="http://schemas.microsoft.com/office/drawing/2014/main" id="{33C9A605-B58F-AFE6-0AFF-30C92310D1E2}"/>
              </a:ext>
            </a:extLst>
          </p:cNvPr>
          <p:cNvSpPr txBox="1"/>
          <p:nvPr/>
        </p:nvSpPr>
        <p:spPr>
          <a:xfrm>
            <a:off x="1605960" y="2779843"/>
            <a:ext cx="15109941" cy="7971413"/>
          </a:xfrm>
          <a:prstGeom prst="rect">
            <a:avLst/>
          </a:prstGeom>
          <a:noFill/>
        </p:spPr>
        <p:txBody>
          <a:bodyPr wrap="square" rtlCol="0">
            <a:spAutoFit/>
          </a:bodyPr>
          <a:lstStyle/>
          <a:p>
            <a:r>
              <a:rPr lang="ja-JP"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①雨庭</a:t>
            </a:r>
            <a:r>
              <a:rPr lang="ja-JP" altLang="ja-JP" sz="4400" b="1" u="sng">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をつくる</a:t>
            </a:r>
            <a:endParaRPr lang="en-US"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ja-JP" altLang="ja-JP" sz="1000" b="1" u="sng"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雨専用の庭を作り、雨水を貯めた後に徐々に浸水させることで地下熱を</a:t>
            </a:r>
            <a:r>
              <a:rPr lang="ja-JP" altLang="ja-JP"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下げたり、</a:t>
            </a:r>
            <a:endPar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en-US" altLang="ja-JP" sz="1000" dirty="0">
              <a:solidFill>
                <a:srgbClr val="000000"/>
              </a:solidFill>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水</a:t>
            </a:r>
            <a:r>
              <a:rPr lang="ja-JP"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を浄化したりしている。</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②</a:t>
            </a:r>
            <a:r>
              <a:rPr lang="ja-JP" altLang="ja-JP" sz="4400" b="1" u="sng">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屋上栽培</a:t>
            </a:r>
            <a:endParaRPr lang="en-US"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ja-JP" altLang="ja-JP" sz="1000" b="1" u="sng"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ビルの屋上で野菜を栽培することで、安心安全な野菜を効率的に栽培。</a:t>
            </a:r>
            <a:r>
              <a:rPr lang="ja-JP" altLang="ja-JP"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地域住民</a:t>
            </a:r>
            <a:endPar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en-US" altLang="ja-JP" sz="1000" dirty="0">
                <a:solidFill>
                  <a:srgbClr val="000000"/>
                </a:solidFill>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p>
          <a:p>
            <a:r>
              <a:rPr lang="ja-JP" altLang="ja-JP"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が</a:t>
            </a:r>
            <a:r>
              <a:rPr lang="ja-JP"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食べることで、長距離輸送や食品ロスを減らしている。</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③マングローブ</a:t>
            </a:r>
            <a:r>
              <a:rPr lang="ja-JP" altLang="ja-JP" sz="4400" b="1" u="sng">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の保護</a:t>
            </a:r>
            <a:endParaRPr lang="en-US"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ja-JP" altLang="ja-JP" sz="1000" b="1" u="sng"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マングローブを再生させることで</a:t>
            </a:r>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CO2</a:t>
            </a:r>
            <a:r>
              <a:rPr lang="ja-JP"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を吸収したり、マングローブの根が</a:t>
            </a:r>
            <a:r>
              <a:rPr lang="ja-JP" altLang="ja-JP"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波のエ</a:t>
            </a:r>
            <a:endPar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en-US" altLang="ja-JP" sz="1000" dirty="0">
              <a:solidFill>
                <a:srgbClr val="000000"/>
              </a:solidFill>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ネルギー</a:t>
            </a:r>
            <a:r>
              <a:rPr lang="ja-JP"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を消散し、海岸沿いの街を洪水から守ったりしている。</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kumimoji="1" lang="ja-JP" altLang="en-US" sz="3200" dirty="0">
              <a:latin typeface="UD デジタル 教科書体 NP-B" panose="02020700000000000000" pitchFamily="18" charset="-128"/>
              <a:ea typeface="UD デジタル 教科書体 NP-B" panose="02020700000000000000" pitchFamily="18" charset="-128"/>
            </a:endParaRPr>
          </a:p>
        </p:txBody>
      </p:sp>
      <p:sp>
        <p:nvSpPr>
          <p:cNvPr id="5" name="テキスト ボックス 4">
            <a:extLst>
              <a:ext uri="{FF2B5EF4-FFF2-40B4-BE49-F238E27FC236}">
                <a16:creationId xmlns:a16="http://schemas.microsoft.com/office/drawing/2014/main" id="{58B422E9-9471-C55A-16F8-94488179F501}"/>
              </a:ext>
            </a:extLst>
          </p:cNvPr>
          <p:cNvSpPr txBox="1"/>
          <p:nvPr/>
        </p:nvSpPr>
        <p:spPr>
          <a:xfrm>
            <a:off x="3657600" y="852308"/>
            <a:ext cx="2786188" cy="461665"/>
          </a:xfrm>
          <a:prstGeom prst="rect">
            <a:avLst/>
          </a:prstGeom>
          <a:noFill/>
        </p:spPr>
        <p:txBody>
          <a:bodyPr wrap="square" rtlCol="0">
            <a:spAutoFit/>
          </a:bodyPr>
          <a:lstStyle/>
          <a:p>
            <a:pPr algn="ctr"/>
            <a:r>
              <a:rPr kumimoji="1" lang="ja-JP" altLang="en-US" sz="2400">
                <a:latin typeface="Meiryo UI" panose="020B0604030504040204" pitchFamily="34" charset="-128"/>
                <a:ea typeface="Meiryo UI" panose="020B0604030504040204" pitchFamily="34" charset="-128"/>
              </a:rPr>
              <a:t>れい　</a:t>
            </a:r>
            <a:endParaRPr kumimoji="1" lang="ja-JP" altLang="en-US" sz="2400" dirty="0">
              <a:latin typeface="Meiryo UI" panose="020B0604030504040204" pitchFamily="34" charset="-128"/>
              <a:ea typeface="Meiryo UI" panose="020B0604030504040204" pitchFamily="34" charset="-128"/>
            </a:endParaRPr>
          </a:p>
        </p:txBody>
      </p:sp>
      <p:sp>
        <p:nvSpPr>
          <p:cNvPr id="7" name="テキスト ボックス 6">
            <a:extLst>
              <a:ext uri="{FF2B5EF4-FFF2-40B4-BE49-F238E27FC236}">
                <a16:creationId xmlns:a16="http://schemas.microsoft.com/office/drawing/2014/main" id="{826E7E44-302F-209D-19C2-EF9B8DBDD046}"/>
              </a:ext>
            </a:extLst>
          </p:cNvPr>
          <p:cNvSpPr txBox="1"/>
          <p:nvPr/>
        </p:nvSpPr>
        <p:spPr>
          <a:xfrm>
            <a:off x="12496800" y="1129307"/>
            <a:ext cx="2786188" cy="369332"/>
          </a:xfrm>
          <a:prstGeom prst="rect">
            <a:avLst/>
          </a:prstGeom>
          <a:noFill/>
        </p:spPr>
        <p:txBody>
          <a:bodyPr wrap="square" rtlCol="0">
            <a:spAutoFit/>
          </a:bodyPr>
          <a:lstStyle/>
          <a:p>
            <a:pPr algn="ctr"/>
            <a:r>
              <a:rPr kumimoji="1" lang="ja-JP" altLang="en-US">
                <a:solidFill>
                  <a:schemeClr val="bg1"/>
                </a:solidFill>
                <a:latin typeface="Meiryo UI" panose="020B0604030504040204" pitchFamily="34" charset="-128"/>
                <a:ea typeface="Meiryo UI" panose="020B0604030504040204" pitchFamily="34" charset="-128"/>
              </a:rPr>
              <a:t>じ　　　れい　</a:t>
            </a:r>
            <a:endParaRPr kumimoji="1" lang="ja-JP" altLang="en-US" dirty="0">
              <a:solidFill>
                <a:schemeClr val="bg1"/>
              </a:solidFill>
              <a:latin typeface="Meiryo UI" panose="020B0604030504040204" pitchFamily="34" charset="-128"/>
              <a:ea typeface="Meiryo UI" panose="020B0604030504040204" pitchFamily="34" charset="-128"/>
            </a:endParaRPr>
          </a:p>
        </p:txBody>
      </p:sp>
      <p:sp>
        <p:nvSpPr>
          <p:cNvPr id="9" name="テキスト ボックス 8">
            <a:extLst>
              <a:ext uri="{FF2B5EF4-FFF2-40B4-BE49-F238E27FC236}">
                <a16:creationId xmlns:a16="http://schemas.microsoft.com/office/drawing/2014/main" id="{222A616C-BC23-A52E-3881-01D512A540DA}"/>
              </a:ext>
            </a:extLst>
          </p:cNvPr>
          <p:cNvSpPr txBox="1"/>
          <p:nvPr/>
        </p:nvSpPr>
        <p:spPr>
          <a:xfrm>
            <a:off x="2971800" y="4940713"/>
            <a:ext cx="1828800"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さい　ばい</a:t>
            </a:r>
            <a:endParaRPr kumimoji="1" lang="en-US" altLang="ja-JP" dirty="0">
              <a:latin typeface="Meiryo UI" panose="020B0604030504040204" pitchFamily="34" charset="-128"/>
              <a:ea typeface="Meiryo UI" panose="020B0604030504040204" pitchFamily="34" charset="-128"/>
            </a:endParaRPr>
          </a:p>
        </p:txBody>
      </p:sp>
      <p:sp>
        <p:nvSpPr>
          <p:cNvPr id="10" name="テキスト ボックス 9">
            <a:extLst>
              <a:ext uri="{FF2B5EF4-FFF2-40B4-BE49-F238E27FC236}">
                <a16:creationId xmlns:a16="http://schemas.microsoft.com/office/drawing/2014/main" id="{CA4AEDA3-A83B-1B37-9F0A-D2921AB88DEF}"/>
              </a:ext>
            </a:extLst>
          </p:cNvPr>
          <p:cNvSpPr txBox="1"/>
          <p:nvPr/>
        </p:nvSpPr>
        <p:spPr>
          <a:xfrm>
            <a:off x="2133600" y="3388525"/>
            <a:ext cx="12573000"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せんよう　　　　　　　　　　　　　　　　　　　　　　　　　　　　　た　　　　　　　　　　　　　じょじょ　　　　　しんすい　　　　　　　　　　　　　　　　　　　　　　　　　ねつ</a:t>
            </a:r>
            <a:endParaRPr kumimoji="1" lang="en-US" altLang="ja-JP" sz="1600" dirty="0">
              <a:latin typeface="Meiryo UI" panose="020B0604030504040204" pitchFamily="34" charset="-128"/>
              <a:ea typeface="Meiryo UI" panose="020B0604030504040204" pitchFamily="34" charset="-128"/>
            </a:endParaRPr>
          </a:p>
        </p:txBody>
      </p:sp>
      <p:sp>
        <p:nvSpPr>
          <p:cNvPr id="11" name="テキスト ボックス 10">
            <a:extLst>
              <a:ext uri="{FF2B5EF4-FFF2-40B4-BE49-F238E27FC236}">
                <a16:creationId xmlns:a16="http://schemas.microsoft.com/office/drawing/2014/main" id="{0E034E4D-FB20-15DE-A16F-57A21E4B1E79}"/>
              </a:ext>
            </a:extLst>
          </p:cNvPr>
          <p:cNvSpPr txBox="1"/>
          <p:nvPr/>
        </p:nvSpPr>
        <p:spPr>
          <a:xfrm>
            <a:off x="2476500" y="4033577"/>
            <a:ext cx="990600"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じょうか</a:t>
            </a:r>
            <a:endParaRPr kumimoji="1" lang="en-US" altLang="ja-JP" sz="1600" dirty="0">
              <a:latin typeface="Meiryo UI" panose="020B0604030504040204" pitchFamily="34" charset="-128"/>
              <a:ea typeface="Meiryo UI" panose="020B0604030504040204" pitchFamily="34" charset="-128"/>
            </a:endParaRPr>
          </a:p>
        </p:txBody>
      </p:sp>
      <p:sp>
        <p:nvSpPr>
          <p:cNvPr id="12" name="テキスト ボックス 11">
            <a:extLst>
              <a:ext uri="{FF2B5EF4-FFF2-40B4-BE49-F238E27FC236}">
                <a16:creationId xmlns:a16="http://schemas.microsoft.com/office/drawing/2014/main" id="{FA98F95A-DEE1-7883-9EAE-FA4B2FD87179}"/>
              </a:ext>
            </a:extLst>
          </p:cNvPr>
          <p:cNvSpPr txBox="1"/>
          <p:nvPr/>
        </p:nvSpPr>
        <p:spPr>
          <a:xfrm>
            <a:off x="4159834" y="5828351"/>
            <a:ext cx="12573000"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や　さい　　　　さいばい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や　さい　　　　こう</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りつ</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てき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さいばい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ち</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いき</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じゅうみん</a:t>
            </a:r>
            <a:endParaRPr kumimoji="1" lang="en-US" altLang="ja-JP" sz="1600" dirty="0">
              <a:latin typeface="Meiryo UI" panose="020B0604030504040204" pitchFamily="34" charset="-128"/>
              <a:ea typeface="Meiryo UI" panose="020B0604030504040204" pitchFamily="34" charset="-128"/>
            </a:endParaRPr>
          </a:p>
        </p:txBody>
      </p:sp>
      <p:sp>
        <p:nvSpPr>
          <p:cNvPr id="13" name="テキスト ボックス 12">
            <a:extLst>
              <a:ext uri="{FF2B5EF4-FFF2-40B4-BE49-F238E27FC236}">
                <a16:creationId xmlns:a16="http://schemas.microsoft.com/office/drawing/2014/main" id="{D0B43E43-E438-F6D6-EE63-0F5AA90E01A3}"/>
              </a:ext>
            </a:extLst>
          </p:cNvPr>
          <p:cNvSpPr txBox="1"/>
          <p:nvPr/>
        </p:nvSpPr>
        <p:spPr>
          <a:xfrm rot="10800000" flipV="1">
            <a:off x="4832627" y="6462437"/>
            <a:ext cx="7664173" cy="338554"/>
          </a:xfrm>
          <a:prstGeom prst="rect">
            <a:avLst/>
          </a:prstGeom>
          <a:noFill/>
        </p:spPr>
        <p:txBody>
          <a:bodyPr wrap="square" rtlCol="0">
            <a:spAutoFit/>
          </a:bodyPr>
          <a:lstStyle/>
          <a:p>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ちょう</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きょ</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り</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ゆ</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そう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へ</a:t>
            </a:r>
            <a:endParaRPr kumimoji="1" lang="en-US" altLang="ja-JP" sz="1600" dirty="0">
              <a:latin typeface="Meiryo UI" panose="020B0604030504040204" pitchFamily="34" charset="-128"/>
              <a:ea typeface="Meiryo UI" panose="020B0604030504040204" pitchFamily="34" charset="-128"/>
            </a:endParaRPr>
          </a:p>
        </p:txBody>
      </p:sp>
      <p:sp>
        <p:nvSpPr>
          <p:cNvPr id="14" name="テキスト ボックス 13">
            <a:extLst>
              <a:ext uri="{FF2B5EF4-FFF2-40B4-BE49-F238E27FC236}">
                <a16:creationId xmlns:a16="http://schemas.microsoft.com/office/drawing/2014/main" id="{96A70758-B44D-485F-31FC-5899DCB5B608}"/>
              </a:ext>
            </a:extLst>
          </p:cNvPr>
          <p:cNvSpPr txBox="1"/>
          <p:nvPr/>
        </p:nvSpPr>
        <p:spPr>
          <a:xfrm>
            <a:off x="4572000" y="8268177"/>
            <a:ext cx="12573000"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さいせい　　　　　　　　　　　　　　　　　　　　　　　　　　　　きゅうしゅう　　　　　　　　　　　　　　　　　　　　　　　　　　　　　　　　　　　　　　　なみ</a:t>
            </a:r>
            <a:endParaRPr kumimoji="1" lang="en-US" altLang="ja-JP" sz="1600" dirty="0">
              <a:latin typeface="Meiryo UI" panose="020B0604030504040204" pitchFamily="34" charset="-128"/>
              <a:ea typeface="Meiryo UI" panose="020B0604030504040204" pitchFamily="34" charset="-128"/>
            </a:endParaRPr>
          </a:p>
        </p:txBody>
      </p:sp>
      <p:sp>
        <p:nvSpPr>
          <p:cNvPr id="15" name="テキスト ボックス 14">
            <a:extLst>
              <a:ext uri="{FF2B5EF4-FFF2-40B4-BE49-F238E27FC236}">
                <a16:creationId xmlns:a16="http://schemas.microsoft.com/office/drawing/2014/main" id="{70E96F55-16E4-6355-E2A3-F9670910A75C}"/>
              </a:ext>
            </a:extLst>
          </p:cNvPr>
          <p:cNvSpPr txBox="1"/>
          <p:nvPr/>
        </p:nvSpPr>
        <p:spPr>
          <a:xfrm>
            <a:off x="3657600" y="8905383"/>
            <a:ext cx="6781800"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しょうさん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ぞ　　　　　　　まち　　　　こう</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ずい　</a:t>
            </a:r>
            <a:endParaRPr kumimoji="1" lang="en-US" altLang="ja-JP" sz="16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2770136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105E5-A537-57E5-1F35-5D433B345658}"/>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1A187C86-0E4F-6087-5538-D8B0970A9FEF}"/>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a:extLst>
              <a:ext uri="{FF2B5EF4-FFF2-40B4-BE49-F238E27FC236}">
                <a16:creationId xmlns:a16="http://schemas.microsoft.com/office/drawing/2014/main" id="{F622BE3A-CE51-15D6-8856-4DEBFE57019C}"/>
              </a:ext>
            </a:extLst>
          </p:cNvPr>
          <p:cNvSpPr txBox="1"/>
          <p:nvPr/>
        </p:nvSpPr>
        <p:spPr>
          <a:xfrm>
            <a:off x="-2362200" y="2095500"/>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テーマ例❷</a:t>
            </a:r>
          </a:p>
        </p:txBody>
      </p:sp>
      <p:sp>
        <p:nvSpPr>
          <p:cNvPr id="8" name="スライド番号プレースホルダー 63">
            <a:extLst>
              <a:ext uri="{FF2B5EF4-FFF2-40B4-BE49-F238E27FC236}">
                <a16:creationId xmlns:a16="http://schemas.microsoft.com/office/drawing/2014/main" id="{81B21E11-9026-DE40-59AB-65B685E416B5}"/>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54</a:t>
            </a:fld>
            <a:endParaRPr lang="en-US" sz="2000" dirty="0">
              <a:latin typeface="UD Digi Kyokasho NK-B" panose="02020700000000000000" pitchFamily="18" charset="-128"/>
              <a:ea typeface="UD Digi Kyokasho NK-B" panose="02020700000000000000" pitchFamily="18" charset="-128"/>
            </a:endParaRPr>
          </a:p>
        </p:txBody>
      </p:sp>
      <p:sp>
        <p:nvSpPr>
          <p:cNvPr id="2" name="四角形: 角を丸くする 1">
            <a:extLst>
              <a:ext uri="{FF2B5EF4-FFF2-40B4-BE49-F238E27FC236}">
                <a16:creationId xmlns:a16="http://schemas.microsoft.com/office/drawing/2014/main" id="{F4F56A3D-7E3B-55CA-A21F-1FDB4B88CC80}"/>
              </a:ext>
            </a:extLst>
          </p:cNvPr>
          <p:cNvSpPr/>
          <p:nvPr/>
        </p:nvSpPr>
        <p:spPr>
          <a:xfrm>
            <a:off x="3618011" y="4361487"/>
            <a:ext cx="12307055" cy="3024985"/>
          </a:xfrm>
          <a:prstGeom prst="roundRect">
            <a:avLst>
              <a:gd name="adj" fmla="val 7655"/>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0" b="1" dirty="0">
                <a:latin typeface="UD デジタル 教科書体 NP-B" panose="02020700000000000000" pitchFamily="18" charset="-128"/>
                <a:ea typeface="UD デジタル 教科書体 NP-B" panose="02020700000000000000" pitchFamily="18" charset="-128"/>
              </a:rPr>
              <a:t>再生可能エネルギーに</a:t>
            </a:r>
            <a:endParaRPr kumimoji="1" lang="en-US" altLang="ja-JP" sz="6000" b="1" dirty="0">
              <a:latin typeface="UD デジタル 教科書体 NP-B" panose="02020700000000000000" pitchFamily="18" charset="-128"/>
              <a:ea typeface="UD デジタル 教科書体 NP-B" panose="02020700000000000000" pitchFamily="18" charset="-128"/>
            </a:endParaRPr>
          </a:p>
          <a:p>
            <a:pPr algn="ctr"/>
            <a:r>
              <a:rPr kumimoji="1" lang="ja-JP" altLang="en-US" sz="6000" b="1" dirty="0">
                <a:latin typeface="UD デジタル 教科書体 NP-B" panose="02020700000000000000" pitchFamily="18" charset="-128"/>
                <a:ea typeface="UD デジタル 教科書体 NP-B" panose="02020700000000000000" pitchFamily="18" charset="-128"/>
              </a:rPr>
              <a:t>利用できるものは？</a:t>
            </a:r>
          </a:p>
        </p:txBody>
      </p:sp>
      <p:sp>
        <p:nvSpPr>
          <p:cNvPr id="4" name="テキスト ボックス 3">
            <a:extLst>
              <a:ext uri="{FF2B5EF4-FFF2-40B4-BE49-F238E27FC236}">
                <a16:creationId xmlns:a16="http://schemas.microsoft.com/office/drawing/2014/main" id="{C957FB15-E48F-CC71-B6BD-60BBBD75842A}"/>
              </a:ext>
            </a:extLst>
          </p:cNvPr>
          <p:cNvSpPr txBox="1"/>
          <p:nvPr/>
        </p:nvSpPr>
        <p:spPr>
          <a:xfrm>
            <a:off x="4724400" y="1134189"/>
            <a:ext cx="2786188" cy="461665"/>
          </a:xfrm>
          <a:prstGeom prst="rect">
            <a:avLst/>
          </a:prstGeom>
          <a:noFill/>
        </p:spPr>
        <p:txBody>
          <a:bodyPr wrap="square" rtlCol="0">
            <a:spAutoFit/>
          </a:bodyPr>
          <a:lstStyle/>
          <a:p>
            <a:pPr algn="ctr"/>
            <a:r>
              <a:rPr kumimoji="1" lang="ja-JP" altLang="en-US" sz="2400">
                <a:latin typeface="Meiryo UI" panose="020B0604030504040204" pitchFamily="34" charset="-128"/>
                <a:ea typeface="Meiryo UI" panose="020B0604030504040204" pitchFamily="34" charset="-128"/>
              </a:rPr>
              <a:t>れい　</a:t>
            </a:r>
            <a:endParaRPr kumimoji="1" lang="ja-JP" altLang="en-US" sz="2400" dirty="0">
              <a:latin typeface="Meiryo UI" panose="020B0604030504040204" pitchFamily="34" charset="-128"/>
              <a:ea typeface="Meiryo UI" panose="020B0604030504040204" pitchFamily="34" charset="-128"/>
            </a:endParaRPr>
          </a:p>
        </p:txBody>
      </p:sp>
      <p:sp>
        <p:nvSpPr>
          <p:cNvPr id="5" name="テキスト ボックス 4">
            <a:extLst>
              <a:ext uri="{FF2B5EF4-FFF2-40B4-BE49-F238E27FC236}">
                <a16:creationId xmlns:a16="http://schemas.microsoft.com/office/drawing/2014/main" id="{65D8BA7E-7975-ED85-8CC3-62C76CBFB214}"/>
              </a:ext>
            </a:extLst>
          </p:cNvPr>
          <p:cNvSpPr txBox="1"/>
          <p:nvPr/>
        </p:nvSpPr>
        <p:spPr>
          <a:xfrm>
            <a:off x="6117494" y="4622464"/>
            <a:ext cx="3026506" cy="369332"/>
          </a:xfrm>
          <a:prstGeom prst="rect">
            <a:avLst/>
          </a:prstGeom>
          <a:noFill/>
        </p:spPr>
        <p:txBody>
          <a:bodyPr wrap="square" rtlCol="0">
            <a:spAutoFit/>
          </a:bodyPr>
          <a:lstStyle/>
          <a:p>
            <a:r>
              <a:rPr kumimoji="1" lang="ja-JP" altLang="en-US">
                <a:solidFill>
                  <a:schemeClr val="bg1"/>
                </a:solidFill>
                <a:latin typeface="Meiryo UI" panose="020B0604030504040204" pitchFamily="34" charset="-128"/>
                <a:ea typeface="Meiryo UI" panose="020B0604030504040204" pitchFamily="34" charset="-128"/>
              </a:rPr>
              <a:t>さい　　せい　　　か　　　　のう　</a:t>
            </a:r>
            <a:endParaRPr kumimoji="1" lang="ja-JP" altLang="en-US" dirty="0">
              <a:solidFill>
                <a:schemeClr val="bg1"/>
              </a:solidFill>
              <a:latin typeface="Meiryo UI" panose="020B0604030504040204" pitchFamily="34" charset="-128"/>
              <a:ea typeface="Meiryo UI" panose="020B0604030504040204" pitchFamily="34" charset="-128"/>
            </a:endParaRPr>
          </a:p>
        </p:txBody>
      </p:sp>
      <p:sp>
        <p:nvSpPr>
          <p:cNvPr id="7" name="テキスト ボックス 6">
            <a:extLst>
              <a:ext uri="{FF2B5EF4-FFF2-40B4-BE49-F238E27FC236}">
                <a16:creationId xmlns:a16="http://schemas.microsoft.com/office/drawing/2014/main" id="{DBCFEDFB-CB69-FDB0-1217-70E685E7E54A}"/>
              </a:ext>
            </a:extLst>
          </p:cNvPr>
          <p:cNvSpPr txBox="1"/>
          <p:nvPr/>
        </p:nvSpPr>
        <p:spPr>
          <a:xfrm>
            <a:off x="6629400" y="5635136"/>
            <a:ext cx="3026506" cy="369332"/>
          </a:xfrm>
          <a:prstGeom prst="rect">
            <a:avLst/>
          </a:prstGeom>
          <a:noFill/>
        </p:spPr>
        <p:txBody>
          <a:bodyPr wrap="square" rtlCol="0">
            <a:spAutoFit/>
          </a:bodyPr>
          <a:lstStyle/>
          <a:p>
            <a:r>
              <a:rPr kumimoji="1" lang="ja-JP" altLang="en-US">
                <a:solidFill>
                  <a:schemeClr val="bg1"/>
                </a:solidFill>
                <a:latin typeface="Meiryo UI" panose="020B0604030504040204" pitchFamily="34" charset="-128"/>
                <a:ea typeface="Meiryo UI" panose="020B0604030504040204" pitchFamily="34" charset="-128"/>
              </a:rPr>
              <a:t>り　　　よう</a:t>
            </a:r>
            <a:endParaRPr kumimoji="1" lang="ja-JP" altLang="en-US" dirty="0">
              <a:solidFill>
                <a:schemeClr val="bg1"/>
              </a:solidFill>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3050683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E323F-8958-B864-E371-3E13515D646E}"/>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DEE9C96C-EA6F-431B-9A1F-A3B57CE6CA3D}"/>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6" name="TextBox 6">
            <a:extLst>
              <a:ext uri="{FF2B5EF4-FFF2-40B4-BE49-F238E27FC236}">
                <a16:creationId xmlns:a16="http://schemas.microsoft.com/office/drawing/2014/main" id="{4FE088B1-13B4-5943-950E-065629556C76}"/>
              </a:ext>
            </a:extLst>
          </p:cNvPr>
          <p:cNvSpPr txBox="1"/>
          <p:nvPr/>
        </p:nvSpPr>
        <p:spPr>
          <a:xfrm>
            <a:off x="-3429000" y="1778229"/>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テーマ例❷</a:t>
            </a:r>
          </a:p>
        </p:txBody>
      </p:sp>
      <p:sp>
        <p:nvSpPr>
          <p:cNvPr id="8" name="スライド番号プレースホルダー 63">
            <a:extLst>
              <a:ext uri="{FF2B5EF4-FFF2-40B4-BE49-F238E27FC236}">
                <a16:creationId xmlns:a16="http://schemas.microsoft.com/office/drawing/2014/main" id="{A443E2CA-182A-0AF5-4C7D-0D3E4A5D9C7C}"/>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55</a:t>
            </a:fld>
            <a:endParaRPr lang="en-US" sz="2000" dirty="0">
              <a:latin typeface="UD Digi Kyokasho NK-B" panose="02020700000000000000" pitchFamily="18" charset="-128"/>
              <a:ea typeface="UD Digi Kyokasho NK-B" panose="02020700000000000000" pitchFamily="18" charset="-128"/>
            </a:endParaRPr>
          </a:p>
        </p:txBody>
      </p:sp>
      <p:sp>
        <p:nvSpPr>
          <p:cNvPr id="2" name="四角形: 角を丸くする 1">
            <a:extLst>
              <a:ext uri="{FF2B5EF4-FFF2-40B4-BE49-F238E27FC236}">
                <a16:creationId xmlns:a16="http://schemas.microsoft.com/office/drawing/2014/main" id="{E3515F26-F9D9-7A75-2129-11012EF3BBCC}"/>
              </a:ext>
            </a:extLst>
          </p:cNvPr>
          <p:cNvSpPr/>
          <p:nvPr/>
        </p:nvSpPr>
        <p:spPr>
          <a:xfrm>
            <a:off x="7625236" y="1072147"/>
            <a:ext cx="9353930" cy="1843508"/>
          </a:xfrm>
          <a:prstGeom prst="roundRect">
            <a:avLst>
              <a:gd name="adj" fmla="val 7655"/>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kumimoji="1" lang="ja-JP" altLang="en-US" sz="4400" b="1">
                <a:latin typeface="UD デジタル 教科書体 NP-B" panose="02020700000000000000" pitchFamily="18" charset="-128"/>
                <a:ea typeface="UD デジタル 教科書体 NP-B" panose="02020700000000000000" pitchFamily="18" charset="-128"/>
              </a:rPr>
              <a:t>再生可能エネルギーに</a:t>
            </a:r>
            <a:endParaRPr kumimoji="1" lang="en-US" altLang="ja-JP" sz="4400" b="1" dirty="0">
              <a:latin typeface="UD デジタル 教科書体 NP-B" panose="02020700000000000000" pitchFamily="18" charset="-128"/>
              <a:ea typeface="UD デジタル 教科書体 NP-B" panose="02020700000000000000" pitchFamily="18" charset="-128"/>
            </a:endParaRPr>
          </a:p>
          <a:p>
            <a:pPr algn="ctr"/>
            <a:r>
              <a:rPr kumimoji="1" lang="ja-JP" altLang="en-US" sz="4400" b="1">
                <a:latin typeface="UD デジタル 教科書体 NP-B" panose="02020700000000000000" pitchFamily="18" charset="-128"/>
                <a:ea typeface="UD デジタル 教科書体 NP-B" panose="02020700000000000000" pitchFamily="18" charset="-128"/>
              </a:rPr>
              <a:t>利用できるもの</a:t>
            </a:r>
            <a:r>
              <a:rPr kumimoji="1" lang="ja-JP" altLang="en-US" sz="4400" b="1" dirty="0">
                <a:latin typeface="UD デジタル 教科書体 NP-B" panose="02020700000000000000" pitchFamily="18" charset="-128"/>
                <a:ea typeface="UD デジタル 教科書体 NP-B" panose="02020700000000000000" pitchFamily="18" charset="-128"/>
              </a:rPr>
              <a:t>は？</a:t>
            </a:r>
          </a:p>
        </p:txBody>
      </p:sp>
      <p:sp>
        <p:nvSpPr>
          <p:cNvPr id="4" name="テキスト ボックス 3">
            <a:extLst>
              <a:ext uri="{FF2B5EF4-FFF2-40B4-BE49-F238E27FC236}">
                <a16:creationId xmlns:a16="http://schemas.microsoft.com/office/drawing/2014/main" id="{66FAF233-9637-AC0D-AF1C-857EFD82543C}"/>
              </a:ext>
            </a:extLst>
          </p:cNvPr>
          <p:cNvSpPr txBox="1"/>
          <p:nvPr/>
        </p:nvSpPr>
        <p:spPr>
          <a:xfrm>
            <a:off x="1308834" y="2692565"/>
            <a:ext cx="16324690" cy="7571303"/>
          </a:xfrm>
          <a:prstGeom prst="rect">
            <a:avLst/>
          </a:prstGeom>
          <a:noFill/>
        </p:spPr>
        <p:txBody>
          <a:bodyPr wrap="square" rtlCol="0">
            <a:spAutoFit/>
          </a:bodyPr>
          <a:lstStyle/>
          <a:p>
            <a:r>
              <a:rPr lang="ja-JP" altLang="ja-JP" sz="4400" b="1" u="sng">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①</a:t>
            </a:r>
            <a:r>
              <a:rPr lang="ja-JP" altLang="en-US" sz="4400" b="1" u="sng">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バイオマス</a:t>
            </a:r>
            <a:endParaRPr lang="en-US"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en-US" altLang="ja-JP" sz="10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木材や枝葉などから作られる生物由来の再生可能資源を利用して行う発電</a:t>
            </a:r>
            <a:r>
              <a:rPr lang="ja-JP" altLang="en-US"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方法。</a:t>
            </a:r>
            <a:endPar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en-US" altLang="ja-JP" sz="1000" dirty="0">
              <a:solidFill>
                <a:srgbClr val="000000"/>
              </a:solidFill>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日本</a:t>
            </a:r>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では</a:t>
            </a:r>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2020</a:t>
            </a:r>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年の総発電量のうち、</a:t>
            </a:r>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3.2</a:t>
            </a:r>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％がバイオマス発電によって賄われて</a:t>
            </a:r>
            <a:r>
              <a:rPr lang="ja-JP" altLang="en-US"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いる</a:t>
            </a:r>
            <a:r>
              <a:rPr lang="ja-JP" altLang="ja-JP"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a:t>
            </a:r>
            <a:endParaRPr lang="en-US" altLang="ja-JP" sz="3200" dirty="0">
              <a:solidFill>
                <a:srgbClr val="000000"/>
              </a:solidFill>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ja-JP" altLang="ja-JP" sz="14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4400" b="1" u="sng">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②</a:t>
            </a:r>
            <a:r>
              <a:rPr lang="ja-JP" altLang="en-US" sz="4400" b="1" u="sng">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風力</a:t>
            </a:r>
            <a:endParaRPr lang="en-US"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en-US" altLang="ja-JP" sz="10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風によるエネルギーは効率性が高く、電気エネルギーへの変換率が良いとされて</a:t>
            </a:r>
            <a:r>
              <a:rPr lang="ja-JP" altLang="en-US"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います。</a:t>
            </a:r>
            <a:endPar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en-US" altLang="ja-JP" sz="1000" dirty="0">
              <a:solidFill>
                <a:srgbClr val="000000"/>
              </a:solidFill>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一方</a:t>
            </a:r>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、日本での発電コストは高止まりしているのが現状で、より普及していくには</a:t>
            </a:r>
            <a:r>
              <a:rPr lang="ja-JP" altLang="en-US"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、経</a:t>
            </a:r>
            <a:endPar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en-US" altLang="ja-JP" sz="1000" dirty="0">
              <a:solidFill>
                <a:srgbClr val="000000"/>
              </a:solidFill>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済性</a:t>
            </a:r>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を高めていくことが必要です</a:t>
            </a:r>
            <a:r>
              <a:rPr lang="ja-JP" altLang="en-US"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a:t>
            </a:r>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p>
          <a:p>
            <a:endParaRPr lang="ja-JP" altLang="ja-JP" sz="14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4400" b="1" u="sng">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③</a:t>
            </a:r>
            <a:r>
              <a:rPr lang="ja-JP" altLang="en-US" sz="4400" b="1" u="sng">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地熱</a:t>
            </a:r>
            <a:endParaRPr lang="en-US" altLang="ja-JP" sz="4400" b="1" u="sng" dirty="0">
              <a:solidFill>
                <a:srgbClr val="000000"/>
              </a:solidFill>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en-US" altLang="ja-JP" sz="10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日本は火山帯に位置しており、今後簡易に発電できるようになると、発電量は</a:t>
            </a:r>
            <a:r>
              <a:rPr lang="ja-JP" altLang="en-US"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大きく伸</a:t>
            </a:r>
            <a:endPar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en-US" altLang="ja-JP" sz="1000" dirty="0">
              <a:solidFill>
                <a:srgbClr val="000000"/>
              </a:solidFill>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びる</a:t>
            </a:r>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可能性がある。</a:t>
            </a:r>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kumimoji="1" lang="ja-JP" altLang="en-US" sz="3200" dirty="0">
              <a:latin typeface="UD デジタル 教科書体 NP-B" panose="02020700000000000000" pitchFamily="18" charset="-128"/>
              <a:ea typeface="UD デジタル 教科書体 NP-B" panose="02020700000000000000" pitchFamily="18" charset="-128"/>
            </a:endParaRPr>
          </a:p>
        </p:txBody>
      </p:sp>
      <p:sp>
        <p:nvSpPr>
          <p:cNvPr id="5" name="テキスト ボックス 4">
            <a:extLst>
              <a:ext uri="{FF2B5EF4-FFF2-40B4-BE49-F238E27FC236}">
                <a16:creationId xmlns:a16="http://schemas.microsoft.com/office/drawing/2014/main" id="{E9F2B1AE-AAA7-5806-1EF4-B239CC7B4722}"/>
              </a:ext>
            </a:extLst>
          </p:cNvPr>
          <p:cNvSpPr txBox="1"/>
          <p:nvPr/>
        </p:nvSpPr>
        <p:spPr>
          <a:xfrm>
            <a:off x="3657600" y="852308"/>
            <a:ext cx="2786188" cy="461665"/>
          </a:xfrm>
          <a:prstGeom prst="rect">
            <a:avLst/>
          </a:prstGeom>
          <a:noFill/>
        </p:spPr>
        <p:txBody>
          <a:bodyPr wrap="square" rtlCol="0">
            <a:spAutoFit/>
          </a:bodyPr>
          <a:lstStyle/>
          <a:p>
            <a:pPr algn="ctr"/>
            <a:r>
              <a:rPr kumimoji="1" lang="ja-JP" altLang="en-US" sz="2400">
                <a:latin typeface="Meiryo UI" panose="020B0604030504040204" pitchFamily="34" charset="-128"/>
                <a:ea typeface="Meiryo UI" panose="020B0604030504040204" pitchFamily="34" charset="-128"/>
              </a:rPr>
              <a:t>れい　</a:t>
            </a:r>
            <a:endParaRPr kumimoji="1" lang="ja-JP" altLang="en-US" sz="2400" dirty="0">
              <a:latin typeface="Meiryo UI" panose="020B0604030504040204" pitchFamily="34" charset="-128"/>
              <a:ea typeface="Meiryo UI" panose="020B0604030504040204" pitchFamily="34" charset="-128"/>
            </a:endParaRPr>
          </a:p>
        </p:txBody>
      </p:sp>
      <p:sp>
        <p:nvSpPr>
          <p:cNvPr id="7" name="テキスト ボックス 6">
            <a:extLst>
              <a:ext uri="{FF2B5EF4-FFF2-40B4-BE49-F238E27FC236}">
                <a16:creationId xmlns:a16="http://schemas.microsoft.com/office/drawing/2014/main" id="{F55016B1-8335-356B-7BD6-836311262610}"/>
              </a:ext>
            </a:extLst>
          </p:cNvPr>
          <p:cNvSpPr txBox="1"/>
          <p:nvPr/>
        </p:nvSpPr>
        <p:spPr>
          <a:xfrm>
            <a:off x="9579704" y="1129307"/>
            <a:ext cx="2786188" cy="369332"/>
          </a:xfrm>
          <a:prstGeom prst="rect">
            <a:avLst/>
          </a:prstGeom>
          <a:noFill/>
        </p:spPr>
        <p:txBody>
          <a:bodyPr wrap="square" rtlCol="0">
            <a:spAutoFit/>
          </a:bodyPr>
          <a:lstStyle/>
          <a:p>
            <a:r>
              <a:rPr kumimoji="1" lang="ja-JP" altLang="en-US">
                <a:solidFill>
                  <a:schemeClr val="bg1"/>
                </a:solidFill>
                <a:latin typeface="Meiryo UI" panose="020B0604030504040204" pitchFamily="34" charset="-128"/>
                <a:ea typeface="Meiryo UI" panose="020B0604030504040204" pitchFamily="34" charset="-128"/>
              </a:rPr>
              <a:t>さい</a:t>
            </a:r>
            <a:r>
              <a:rPr kumimoji="1" lang="en-US" altLang="ja-JP" dirty="0">
                <a:solidFill>
                  <a:schemeClr val="bg1"/>
                </a:solidFill>
                <a:latin typeface="Meiryo UI" panose="020B0604030504040204" pitchFamily="34" charset="-128"/>
                <a:ea typeface="Meiryo UI" panose="020B0604030504040204" pitchFamily="34" charset="-128"/>
              </a:rPr>
              <a:t> </a:t>
            </a:r>
            <a:r>
              <a:rPr kumimoji="1" lang="ja-JP" altLang="en-US">
                <a:solidFill>
                  <a:schemeClr val="bg1"/>
                </a:solidFill>
                <a:latin typeface="Meiryo UI" panose="020B0604030504040204" pitchFamily="34" charset="-128"/>
                <a:ea typeface="Meiryo UI" panose="020B0604030504040204" pitchFamily="34" charset="-128"/>
              </a:rPr>
              <a:t>せい</a:t>
            </a:r>
            <a:r>
              <a:rPr kumimoji="1" lang="en-US" altLang="ja-JP" dirty="0">
                <a:solidFill>
                  <a:schemeClr val="bg1"/>
                </a:solidFill>
                <a:latin typeface="Meiryo UI" panose="020B0604030504040204" pitchFamily="34" charset="-128"/>
                <a:ea typeface="Meiryo UI" panose="020B0604030504040204" pitchFamily="34" charset="-128"/>
              </a:rPr>
              <a:t>    </a:t>
            </a:r>
            <a:r>
              <a:rPr kumimoji="1" lang="ja-JP" altLang="en-US">
                <a:solidFill>
                  <a:schemeClr val="bg1"/>
                </a:solidFill>
                <a:latin typeface="Meiryo UI" panose="020B0604030504040204" pitchFamily="34" charset="-128"/>
                <a:ea typeface="Meiryo UI" panose="020B0604030504040204" pitchFamily="34" charset="-128"/>
              </a:rPr>
              <a:t>か</a:t>
            </a:r>
            <a:r>
              <a:rPr kumimoji="1" lang="en-US" altLang="ja-JP" dirty="0">
                <a:solidFill>
                  <a:schemeClr val="bg1"/>
                </a:solidFill>
                <a:latin typeface="Meiryo UI" panose="020B0604030504040204" pitchFamily="34" charset="-128"/>
                <a:ea typeface="Meiryo UI" panose="020B0604030504040204" pitchFamily="34" charset="-128"/>
              </a:rPr>
              <a:t> </a:t>
            </a:r>
            <a:r>
              <a:rPr kumimoji="1" lang="ja-JP" altLang="en-US">
                <a:solidFill>
                  <a:schemeClr val="bg1"/>
                </a:solidFill>
                <a:latin typeface="Meiryo UI" panose="020B0604030504040204" pitchFamily="34" charset="-128"/>
                <a:ea typeface="Meiryo UI" panose="020B0604030504040204" pitchFamily="34" charset="-128"/>
              </a:rPr>
              <a:t>　のう　</a:t>
            </a:r>
            <a:endParaRPr kumimoji="1" lang="ja-JP" altLang="en-US" dirty="0">
              <a:solidFill>
                <a:schemeClr val="bg1"/>
              </a:solidFill>
              <a:latin typeface="Meiryo UI" panose="020B0604030504040204" pitchFamily="34" charset="-128"/>
              <a:ea typeface="Meiryo UI" panose="020B0604030504040204" pitchFamily="34" charset="-128"/>
            </a:endParaRPr>
          </a:p>
        </p:txBody>
      </p:sp>
      <p:sp>
        <p:nvSpPr>
          <p:cNvPr id="9" name="テキスト ボックス 8">
            <a:extLst>
              <a:ext uri="{FF2B5EF4-FFF2-40B4-BE49-F238E27FC236}">
                <a16:creationId xmlns:a16="http://schemas.microsoft.com/office/drawing/2014/main" id="{06E7BB16-A94D-5F46-6776-1C5828BF37E6}"/>
              </a:ext>
            </a:extLst>
          </p:cNvPr>
          <p:cNvSpPr txBox="1"/>
          <p:nvPr/>
        </p:nvSpPr>
        <p:spPr>
          <a:xfrm>
            <a:off x="9836707" y="1962895"/>
            <a:ext cx="2786188" cy="338554"/>
          </a:xfrm>
          <a:prstGeom prst="rect">
            <a:avLst/>
          </a:prstGeom>
          <a:noFill/>
        </p:spPr>
        <p:txBody>
          <a:bodyPr wrap="square" rtlCol="0">
            <a:spAutoFit/>
          </a:bodyPr>
          <a:lstStyle/>
          <a:p>
            <a:r>
              <a:rPr kumimoji="1" lang="ja-JP" altLang="en-US" sz="1600">
                <a:solidFill>
                  <a:schemeClr val="bg1"/>
                </a:solidFill>
                <a:latin typeface="Meiryo UI" panose="020B0604030504040204" pitchFamily="34" charset="-128"/>
                <a:ea typeface="Meiryo UI" panose="020B0604030504040204" pitchFamily="34" charset="-128"/>
              </a:rPr>
              <a:t>り　　　よう　</a:t>
            </a:r>
            <a:endParaRPr kumimoji="1" lang="ja-JP" altLang="en-US" sz="1600" dirty="0">
              <a:solidFill>
                <a:schemeClr val="bg1"/>
              </a:solidFill>
              <a:latin typeface="Meiryo UI" panose="020B0604030504040204" pitchFamily="34" charset="-128"/>
              <a:ea typeface="Meiryo UI" panose="020B0604030504040204" pitchFamily="34" charset="-128"/>
            </a:endParaRPr>
          </a:p>
        </p:txBody>
      </p:sp>
      <p:sp>
        <p:nvSpPr>
          <p:cNvPr id="10" name="テキスト ボックス 9">
            <a:extLst>
              <a:ext uri="{FF2B5EF4-FFF2-40B4-BE49-F238E27FC236}">
                <a16:creationId xmlns:a16="http://schemas.microsoft.com/office/drawing/2014/main" id="{9C278A9F-5797-CF68-DCAD-EF7147447A72}"/>
              </a:ext>
            </a:extLst>
          </p:cNvPr>
          <p:cNvSpPr txBox="1"/>
          <p:nvPr/>
        </p:nvSpPr>
        <p:spPr>
          <a:xfrm>
            <a:off x="7467600" y="3306771"/>
            <a:ext cx="8457466"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ゆ　らい　　　　さい　せい　か　のう　　し　げん　　　　り　　よう</a:t>
            </a:r>
            <a:endParaRPr kumimoji="1" lang="en-US" altLang="ja-JP" sz="1600" dirty="0">
              <a:latin typeface="Meiryo UI" panose="020B0604030504040204" pitchFamily="34" charset="-128"/>
              <a:ea typeface="Meiryo UI" panose="020B0604030504040204" pitchFamily="34" charset="-128"/>
            </a:endParaRPr>
          </a:p>
        </p:txBody>
      </p:sp>
      <p:sp>
        <p:nvSpPr>
          <p:cNvPr id="11" name="テキスト ボックス 10">
            <a:extLst>
              <a:ext uri="{FF2B5EF4-FFF2-40B4-BE49-F238E27FC236}">
                <a16:creationId xmlns:a16="http://schemas.microsoft.com/office/drawing/2014/main" id="{ABF5F26B-44FB-F777-346A-D6DC3591427E}"/>
              </a:ext>
            </a:extLst>
          </p:cNvPr>
          <p:cNvSpPr txBox="1"/>
          <p:nvPr/>
        </p:nvSpPr>
        <p:spPr>
          <a:xfrm>
            <a:off x="4948400" y="3920977"/>
            <a:ext cx="11510800"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そう</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はつ</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でんりょう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まかな</a:t>
            </a:r>
            <a:endParaRPr kumimoji="1" lang="en-US" altLang="ja-JP" sz="1600" dirty="0">
              <a:latin typeface="Meiryo UI" panose="020B0604030504040204" pitchFamily="34" charset="-128"/>
              <a:ea typeface="Meiryo UI" panose="020B0604030504040204" pitchFamily="34" charset="-128"/>
            </a:endParaRPr>
          </a:p>
        </p:txBody>
      </p:sp>
      <p:sp>
        <p:nvSpPr>
          <p:cNvPr id="12" name="テキスト ボックス 11">
            <a:extLst>
              <a:ext uri="{FF2B5EF4-FFF2-40B4-BE49-F238E27FC236}">
                <a16:creationId xmlns:a16="http://schemas.microsoft.com/office/drawing/2014/main" id="{9F1C9D0B-7C79-4CEA-6285-AB6276B85CFD}"/>
              </a:ext>
            </a:extLst>
          </p:cNvPr>
          <p:cNvSpPr txBox="1"/>
          <p:nvPr/>
        </p:nvSpPr>
        <p:spPr>
          <a:xfrm>
            <a:off x="5410200" y="5416149"/>
            <a:ext cx="10287000"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こう　りつ　せい　　　　　　　　　　　　　　　　　　　　　　　　　　　　　　　　　　　　　　　　へんかん</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りつ　　　　　　　　</a:t>
            </a:r>
            <a:endParaRPr kumimoji="1" lang="en-US" altLang="ja-JP" sz="1600" dirty="0">
              <a:latin typeface="Meiryo UI" panose="020B0604030504040204" pitchFamily="34" charset="-128"/>
              <a:ea typeface="Meiryo UI" panose="020B0604030504040204" pitchFamily="34" charset="-128"/>
            </a:endParaRPr>
          </a:p>
        </p:txBody>
      </p:sp>
      <p:sp>
        <p:nvSpPr>
          <p:cNvPr id="13" name="テキスト ボックス 12">
            <a:extLst>
              <a:ext uri="{FF2B5EF4-FFF2-40B4-BE49-F238E27FC236}">
                <a16:creationId xmlns:a16="http://schemas.microsoft.com/office/drawing/2014/main" id="{D56A035C-7135-D7BA-92D8-365BF45A1A65}"/>
              </a:ext>
            </a:extLst>
          </p:cNvPr>
          <p:cNvSpPr txBox="1"/>
          <p:nvPr/>
        </p:nvSpPr>
        <p:spPr>
          <a:xfrm>
            <a:off x="10703800" y="6084588"/>
            <a:ext cx="7278666"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げんじょう　　　　　　　　　　　　　ふきゅう　　　　　　　　　　　　　　　　　　　　　　けい</a:t>
            </a:r>
            <a:endParaRPr kumimoji="1" lang="en-US" altLang="ja-JP" sz="1600" dirty="0">
              <a:latin typeface="Meiryo UI" panose="020B0604030504040204" pitchFamily="34" charset="-128"/>
              <a:ea typeface="Meiryo UI" panose="020B0604030504040204" pitchFamily="34" charset="-128"/>
            </a:endParaRPr>
          </a:p>
        </p:txBody>
      </p:sp>
      <p:sp>
        <p:nvSpPr>
          <p:cNvPr id="14" name="テキスト ボックス 13">
            <a:extLst>
              <a:ext uri="{FF2B5EF4-FFF2-40B4-BE49-F238E27FC236}">
                <a16:creationId xmlns:a16="http://schemas.microsoft.com/office/drawing/2014/main" id="{6043AE48-467E-0FEB-B163-12C8825C1803}"/>
              </a:ext>
            </a:extLst>
          </p:cNvPr>
          <p:cNvSpPr txBox="1"/>
          <p:nvPr/>
        </p:nvSpPr>
        <p:spPr>
          <a:xfrm>
            <a:off x="1325767" y="6742044"/>
            <a:ext cx="6781800"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ざい せい　　　　　　　　　　　　　　　　　　　　　　　　　　　　ひつ</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よう</a:t>
            </a:r>
            <a:endParaRPr kumimoji="1" lang="en-US" altLang="ja-JP" sz="1600" dirty="0">
              <a:latin typeface="Meiryo UI" panose="020B0604030504040204" pitchFamily="34" charset="-128"/>
              <a:ea typeface="Meiryo UI" panose="020B0604030504040204" pitchFamily="34" charset="-128"/>
            </a:endParaRPr>
          </a:p>
        </p:txBody>
      </p:sp>
      <p:sp>
        <p:nvSpPr>
          <p:cNvPr id="15" name="テキスト ボックス 14">
            <a:extLst>
              <a:ext uri="{FF2B5EF4-FFF2-40B4-BE49-F238E27FC236}">
                <a16:creationId xmlns:a16="http://schemas.microsoft.com/office/drawing/2014/main" id="{65EB6B04-E259-59C2-74C3-12FA0AF4F7FC}"/>
              </a:ext>
            </a:extLst>
          </p:cNvPr>
          <p:cNvSpPr txBox="1"/>
          <p:nvPr/>
        </p:nvSpPr>
        <p:spPr>
          <a:xfrm>
            <a:off x="3352800" y="8277566"/>
            <a:ext cx="14020800"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たい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い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ち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　　　　　　　　　　かん　い　　　　　　　　　　　　　　　　　　　　　　　　　　　　　　　　　　　　　　　　　　　　　　りょう　</a:t>
            </a:r>
            <a:endParaRPr kumimoji="1" lang="en-US" altLang="ja-JP" sz="1600" dirty="0">
              <a:latin typeface="Meiryo UI" panose="020B0604030504040204" pitchFamily="34" charset="-128"/>
              <a:ea typeface="Meiryo UI" panose="020B0604030504040204" pitchFamily="34" charset="-128"/>
            </a:endParaRPr>
          </a:p>
        </p:txBody>
      </p:sp>
      <p:sp>
        <p:nvSpPr>
          <p:cNvPr id="16" name="テキスト ボックス 15">
            <a:extLst>
              <a:ext uri="{FF2B5EF4-FFF2-40B4-BE49-F238E27FC236}">
                <a16:creationId xmlns:a16="http://schemas.microsoft.com/office/drawing/2014/main" id="{16E77DC5-BBDA-7100-E2FE-CF8FD71DF785}"/>
              </a:ext>
            </a:extLst>
          </p:cNvPr>
          <p:cNvSpPr txBox="1"/>
          <p:nvPr/>
        </p:nvSpPr>
        <p:spPr>
          <a:xfrm>
            <a:off x="1845733" y="7471714"/>
            <a:ext cx="1828800" cy="338554"/>
          </a:xfrm>
          <a:prstGeom prst="rect">
            <a:avLst/>
          </a:prstGeom>
          <a:noFill/>
        </p:spPr>
        <p:txBody>
          <a:bodyPr wrap="square" rtlCol="0">
            <a:spAutoFit/>
          </a:bodyPr>
          <a:lstStyle/>
          <a:p>
            <a:pPr algn="ctr"/>
            <a:r>
              <a:rPr kumimoji="1" lang="ja-JP" altLang="en-US" sz="1600">
                <a:latin typeface="Meiryo UI" panose="020B0604030504040204" pitchFamily="34" charset="-128"/>
                <a:ea typeface="Meiryo UI" panose="020B0604030504040204" pitchFamily="34" charset="-128"/>
              </a:rPr>
              <a:t>ねつ</a:t>
            </a:r>
            <a:endParaRPr kumimoji="1" lang="en-US" altLang="ja-JP" sz="1600" dirty="0">
              <a:latin typeface="Meiryo UI" panose="020B0604030504040204" pitchFamily="34" charset="-128"/>
              <a:ea typeface="Meiryo UI" panose="020B0604030504040204" pitchFamily="34" charset="-128"/>
            </a:endParaRPr>
          </a:p>
        </p:txBody>
      </p:sp>
      <p:sp>
        <p:nvSpPr>
          <p:cNvPr id="17" name="テキスト ボックス 16">
            <a:extLst>
              <a:ext uri="{FF2B5EF4-FFF2-40B4-BE49-F238E27FC236}">
                <a16:creationId xmlns:a16="http://schemas.microsoft.com/office/drawing/2014/main" id="{A8BD5FB6-B5BC-A469-FA29-87DF8A535758}"/>
              </a:ext>
            </a:extLst>
          </p:cNvPr>
          <p:cNvSpPr txBox="1"/>
          <p:nvPr/>
        </p:nvSpPr>
        <p:spPr>
          <a:xfrm rot="10800000" flipV="1">
            <a:off x="2247900" y="8914141"/>
            <a:ext cx="2019300"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か　のう　せい</a:t>
            </a:r>
            <a:endParaRPr kumimoji="1" lang="en-US" altLang="ja-JP" sz="16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322106579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4DEEE-1841-BEEA-17B9-D678893327AE}"/>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6516071D-D8A9-7066-A053-B5C5CC10A14D}"/>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a:extLst>
              <a:ext uri="{FF2B5EF4-FFF2-40B4-BE49-F238E27FC236}">
                <a16:creationId xmlns:a16="http://schemas.microsoft.com/office/drawing/2014/main" id="{42803EAF-4B82-2CDA-E282-E8FC04E55BC5}"/>
              </a:ext>
            </a:extLst>
          </p:cNvPr>
          <p:cNvSpPr txBox="1"/>
          <p:nvPr/>
        </p:nvSpPr>
        <p:spPr>
          <a:xfrm>
            <a:off x="-2362200" y="2095500"/>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テーマ例❸</a:t>
            </a:r>
          </a:p>
        </p:txBody>
      </p:sp>
      <p:sp>
        <p:nvSpPr>
          <p:cNvPr id="8" name="スライド番号プレースホルダー 63">
            <a:extLst>
              <a:ext uri="{FF2B5EF4-FFF2-40B4-BE49-F238E27FC236}">
                <a16:creationId xmlns:a16="http://schemas.microsoft.com/office/drawing/2014/main" id="{E338C203-6183-C168-E2FC-496569A0A281}"/>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56</a:t>
            </a:fld>
            <a:endParaRPr lang="en-US" sz="2000" dirty="0">
              <a:latin typeface="UD Digi Kyokasho NK-B" panose="02020700000000000000" pitchFamily="18" charset="-128"/>
              <a:ea typeface="UD Digi Kyokasho NK-B" panose="02020700000000000000" pitchFamily="18" charset="-128"/>
            </a:endParaRPr>
          </a:p>
        </p:txBody>
      </p:sp>
      <p:sp>
        <p:nvSpPr>
          <p:cNvPr id="2" name="四角形: 角を丸くする 1">
            <a:extLst>
              <a:ext uri="{FF2B5EF4-FFF2-40B4-BE49-F238E27FC236}">
                <a16:creationId xmlns:a16="http://schemas.microsoft.com/office/drawing/2014/main" id="{15B040C1-1199-7A40-CB9F-E15E18EA5E98}"/>
              </a:ext>
            </a:extLst>
          </p:cNvPr>
          <p:cNvSpPr/>
          <p:nvPr/>
        </p:nvSpPr>
        <p:spPr>
          <a:xfrm>
            <a:off x="3618011" y="4361487"/>
            <a:ext cx="12307055" cy="2232277"/>
          </a:xfrm>
          <a:prstGeom prst="roundRect">
            <a:avLst>
              <a:gd name="adj" fmla="val 7655"/>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0" b="1" dirty="0">
                <a:latin typeface="UD デジタル 教科書体 NP-B" panose="02020700000000000000" pitchFamily="18" charset="-128"/>
                <a:ea typeface="UD デジタル 教科書体 NP-B" panose="02020700000000000000" pitchFamily="18" charset="-128"/>
              </a:rPr>
              <a:t>植物が地球に与える影響は？</a:t>
            </a:r>
          </a:p>
        </p:txBody>
      </p:sp>
      <p:sp>
        <p:nvSpPr>
          <p:cNvPr id="4" name="テキスト ボックス 3">
            <a:extLst>
              <a:ext uri="{FF2B5EF4-FFF2-40B4-BE49-F238E27FC236}">
                <a16:creationId xmlns:a16="http://schemas.microsoft.com/office/drawing/2014/main" id="{81F40A7A-0A6D-2B2A-DDF2-457E19C2A559}"/>
              </a:ext>
            </a:extLst>
          </p:cNvPr>
          <p:cNvSpPr txBox="1"/>
          <p:nvPr/>
        </p:nvSpPr>
        <p:spPr>
          <a:xfrm>
            <a:off x="4724400" y="1134189"/>
            <a:ext cx="2786188" cy="461665"/>
          </a:xfrm>
          <a:prstGeom prst="rect">
            <a:avLst/>
          </a:prstGeom>
          <a:noFill/>
        </p:spPr>
        <p:txBody>
          <a:bodyPr wrap="square" rtlCol="0">
            <a:spAutoFit/>
          </a:bodyPr>
          <a:lstStyle/>
          <a:p>
            <a:pPr algn="ctr"/>
            <a:r>
              <a:rPr kumimoji="1" lang="ja-JP" altLang="en-US" sz="2400">
                <a:latin typeface="Meiryo UI" panose="020B0604030504040204" pitchFamily="34" charset="-128"/>
                <a:ea typeface="Meiryo UI" panose="020B0604030504040204" pitchFamily="34" charset="-128"/>
              </a:rPr>
              <a:t>れい　</a:t>
            </a:r>
            <a:endParaRPr kumimoji="1" lang="ja-JP" altLang="en-US" sz="2400" dirty="0">
              <a:latin typeface="Meiryo UI" panose="020B0604030504040204" pitchFamily="34" charset="-128"/>
              <a:ea typeface="Meiryo UI" panose="020B0604030504040204" pitchFamily="34" charset="-128"/>
            </a:endParaRPr>
          </a:p>
        </p:txBody>
      </p:sp>
      <p:sp>
        <p:nvSpPr>
          <p:cNvPr id="5" name="テキスト ボックス 4">
            <a:extLst>
              <a:ext uri="{FF2B5EF4-FFF2-40B4-BE49-F238E27FC236}">
                <a16:creationId xmlns:a16="http://schemas.microsoft.com/office/drawing/2014/main" id="{426C8643-A586-1612-BA10-1C3C59F5F335}"/>
              </a:ext>
            </a:extLst>
          </p:cNvPr>
          <p:cNvSpPr txBox="1"/>
          <p:nvPr/>
        </p:nvSpPr>
        <p:spPr>
          <a:xfrm>
            <a:off x="9525000" y="4639396"/>
            <a:ext cx="3810000" cy="369332"/>
          </a:xfrm>
          <a:prstGeom prst="rect">
            <a:avLst/>
          </a:prstGeom>
          <a:noFill/>
        </p:spPr>
        <p:txBody>
          <a:bodyPr wrap="square" rtlCol="0">
            <a:spAutoFit/>
          </a:bodyPr>
          <a:lstStyle/>
          <a:p>
            <a:r>
              <a:rPr kumimoji="1" lang="ja-JP" altLang="en-US">
                <a:solidFill>
                  <a:schemeClr val="bg1"/>
                </a:solidFill>
                <a:latin typeface="Meiryo UI" panose="020B0604030504040204" pitchFamily="34" charset="-128"/>
                <a:ea typeface="Meiryo UI" panose="020B0604030504040204" pitchFamily="34" charset="-128"/>
              </a:rPr>
              <a:t>あた　　　　　　　　　　　　えい　　</a:t>
            </a:r>
            <a:r>
              <a:rPr kumimoji="1" lang="en-US" altLang="ja-JP" dirty="0">
                <a:solidFill>
                  <a:schemeClr val="bg1"/>
                </a:solidFill>
                <a:latin typeface="Meiryo UI" panose="020B0604030504040204" pitchFamily="34" charset="-128"/>
                <a:ea typeface="Meiryo UI" panose="020B0604030504040204" pitchFamily="34" charset="-128"/>
              </a:rPr>
              <a:t> </a:t>
            </a:r>
            <a:r>
              <a:rPr kumimoji="1" lang="ja-JP" altLang="en-US">
                <a:solidFill>
                  <a:schemeClr val="bg1"/>
                </a:solidFill>
                <a:latin typeface="Meiryo UI" panose="020B0604030504040204" pitchFamily="34" charset="-128"/>
                <a:ea typeface="Meiryo UI" panose="020B0604030504040204" pitchFamily="34" charset="-128"/>
              </a:rPr>
              <a:t>きょう</a:t>
            </a:r>
            <a:endParaRPr kumimoji="1" lang="ja-JP" altLang="en-US" dirty="0">
              <a:solidFill>
                <a:schemeClr val="bg1"/>
              </a:solidFill>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5914610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C9E25-1749-6FC2-8661-CFAE2A210EB9}"/>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A5E120B4-D881-CC2E-05C3-9A6DDBF92F9D}"/>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a:extLst>
              <a:ext uri="{FF2B5EF4-FFF2-40B4-BE49-F238E27FC236}">
                <a16:creationId xmlns:a16="http://schemas.microsoft.com/office/drawing/2014/main" id="{224D5938-5CEA-E4D7-2C71-80D86BBE06DE}"/>
              </a:ext>
            </a:extLst>
          </p:cNvPr>
          <p:cNvSpPr txBox="1"/>
          <p:nvPr/>
        </p:nvSpPr>
        <p:spPr>
          <a:xfrm>
            <a:off x="-3429000" y="1778229"/>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テーマ例❸</a:t>
            </a:r>
          </a:p>
        </p:txBody>
      </p:sp>
      <p:sp>
        <p:nvSpPr>
          <p:cNvPr id="8" name="スライド番号プレースホルダー 63">
            <a:extLst>
              <a:ext uri="{FF2B5EF4-FFF2-40B4-BE49-F238E27FC236}">
                <a16:creationId xmlns:a16="http://schemas.microsoft.com/office/drawing/2014/main" id="{EDE4BC46-9A2E-7500-58A4-E21376EF5B3B}"/>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57</a:t>
            </a:fld>
            <a:endParaRPr lang="en-US" sz="2000" dirty="0">
              <a:latin typeface="UD Digi Kyokasho NK-B" panose="02020700000000000000" pitchFamily="18" charset="-128"/>
              <a:ea typeface="UD Digi Kyokasho NK-B" panose="02020700000000000000" pitchFamily="18" charset="-128"/>
            </a:endParaRPr>
          </a:p>
        </p:txBody>
      </p:sp>
      <p:sp>
        <p:nvSpPr>
          <p:cNvPr id="2" name="四角形: 角を丸くする 1">
            <a:extLst>
              <a:ext uri="{FF2B5EF4-FFF2-40B4-BE49-F238E27FC236}">
                <a16:creationId xmlns:a16="http://schemas.microsoft.com/office/drawing/2014/main" id="{59B05A32-F337-01EF-9606-1B7DEDC2B336}"/>
              </a:ext>
            </a:extLst>
          </p:cNvPr>
          <p:cNvSpPr/>
          <p:nvPr/>
        </p:nvSpPr>
        <p:spPr>
          <a:xfrm>
            <a:off x="7391400" y="1068987"/>
            <a:ext cx="10357230" cy="1255113"/>
          </a:xfrm>
          <a:prstGeom prst="roundRect">
            <a:avLst>
              <a:gd name="adj" fmla="val 7655"/>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kumimoji="1" lang="ja-JP" altLang="en-US" sz="5400" b="1" dirty="0">
                <a:latin typeface="UD デジタル 教科書体 NP-B" panose="02020700000000000000" pitchFamily="18" charset="-128"/>
                <a:ea typeface="UD デジタル 教科書体 NP-B" panose="02020700000000000000" pitchFamily="18" charset="-128"/>
              </a:rPr>
              <a:t>植物が地球に与える影響は？</a:t>
            </a:r>
          </a:p>
        </p:txBody>
      </p:sp>
      <p:sp>
        <p:nvSpPr>
          <p:cNvPr id="4" name="テキスト ボックス 3">
            <a:extLst>
              <a:ext uri="{FF2B5EF4-FFF2-40B4-BE49-F238E27FC236}">
                <a16:creationId xmlns:a16="http://schemas.microsoft.com/office/drawing/2014/main" id="{44D57F06-B1C3-B168-8485-7DFD6EBC5FCA}"/>
              </a:ext>
            </a:extLst>
          </p:cNvPr>
          <p:cNvSpPr txBox="1"/>
          <p:nvPr/>
        </p:nvSpPr>
        <p:spPr>
          <a:xfrm>
            <a:off x="1375520" y="2835316"/>
            <a:ext cx="15540880" cy="6832640"/>
          </a:xfrm>
          <a:prstGeom prst="rect">
            <a:avLst/>
          </a:prstGeom>
          <a:noFill/>
        </p:spPr>
        <p:txBody>
          <a:bodyPr wrap="square" rtlCol="0">
            <a:spAutoFit/>
          </a:bodyPr>
          <a:lstStyle/>
          <a:p>
            <a:r>
              <a:rPr lang="ja-JP"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①</a:t>
            </a:r>
            <a:r>
              <a:rPr lang="ja-JP" altLang="en-US"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地球温暖化</a:t>
            </a:r>
            <a:r>
              <a:rPr lang="ja-JP" altLang="en-US" sz="4400" b="1" u="sng">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の抑制</a:t>
            </a:r>
            <a:endParaRPr lang="en-US"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en-US" altLang="ja-JP" sz="10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植物は、光合成によって二酸化炭素を吸収することで、温室効果ガスのひとつ</a:t>
            </a:r>
            <a:r>
              <a:rPr lang="ja-JP" altLang="en-US"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であ</a:t>
            </a:r>
            <a:endPar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en-US" altLang="ja-JP" sz="1000" dirty="0">
              <a:solidFill>
                <a:srgbClr val="000000"/>
              </a:solidFill>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る</a:t>
            </a:r>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二酸化炭素を減らし、地球温暖化を抑える力がある。</a:t>
            </a:r>
            <a:endPar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②</a:t>
            </a:r>
            <a:r>
              <a:rPr lang="ja-JP" altLang="en-US"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大気汚染物質</a:t>
            </a:r>
            <a:r>
              <a:rPr lang="ja-JP" altLang="en-US" sz="4400" b="1" u="sng">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の吸収</a:t>
            </a:r>
            <a:endParaRPr lang="en-US"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en-US" altLang="ja-JP" sz="10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植物には、窒素酸化物や硫黄酸化物などの大気汚染物質を吸収するはたらきがある。</a:t>
            </a:r>
            <a:endPar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③</a:t>
            </a:r>
            <a:r>
              <a:rPr lang="ja-JP" altLang="en-US"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生物多様性</a:t>
            </a:r>
            <a:r>
              <a:rPr lang="ja-JP" altLang="en-US" sz="4400" b="1" u="sng">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の維持</a:t>
            </a:r>
            <a:endParaRPr lang="en-US"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en-US" altLang="ja-JP" sz="10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植物は食物連鎖や動物の住処となり、全ての生命の生存基盤となる環境を</a:t>
            </a:r>
            <a:r>
              <a:rPr lang="ja-JP" altLang="en-US"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提供して</a:t>
            </a:r>
            <a:endPar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lang="en-US" altLang="ja-JP" sz="1000" dirty="0">
              <a:solidFill>
                <a:srgbClr val="000000"/>
              </a:solidFill>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いる</a:t>
            </a:r>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a:t>
            </a:r>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kumimoji="1" lang="ja-JP" altLang="en-US" sz="3200" dirty="0">
              <a:latin typeface="UD デジタル 教科書体 NP-B" panose="02020700000000000000" pitchFamily="18" charset="-128"/>
              <a:ea typeface="UD デジタル 教科書体 NP-B" panose="02020700000000000000" pitchFamily="18" charset="-128"/>
            </a:endParaRPr>
          </a:p>
        </p:txBody>
      </p:sp>
      <p:sp>
        <p:nvSpPr>
          <p:cNvPr id="5" name="テキスト ボックス 4">
            <a:extLst>
              <a:ext uri="{FF2B5EF4-FFF2-40B4-BE49-F238E27FC236}">
                <a16:creationId xmlns:a16="http://schemas.microsoft.com/office/drawing/2014/main" id="{40ACCA2C-BB0B-06AC-25CC-9C5421BCD5AF}"/>
              </a:ext>
            </a:extLst>
          </p:cNvPr>
          <p:cNvSpPr txBox="1"/>
          <p:nvPr/>
        </p:nvSpPr>
        <p:spPr>
          <a:xfrm>
            <a:off x="3657600" y="852308"/>
            <a:ext cx="2786188" cy="461665"/>
          </a:xfrm>
          <a:prstGeom prst="rect">
            <a:avLst/>
          </a:prstGeom>
          <a:noFill/>
        </p:spPr>
        <p:txBody>
          <a:bodyPr wrap="square" rtlCol="0">
            <a:spAutoFit/>
          </a:bodyPr>
          <a:lstStyle/>
          <a:p>
            <a:pPr algn="ctr"/>
            <a:r>
              <a:rPr kumimoji="1" lang="ja-JP" altLang="en-US" sz="2400">
                <a:latin typeface="Meiryo UI" panose="020B0604030504040204" pitchFamily="34" charset="-128"/>
                <a:ea typeface="Meiryo UI" panose="020B0604030504040204" pitchFamily="34" charset="-128"/>
              </a:rPr>
              <a:t>れい　</a:t>
            </a:r>
            <a:endParaRPr kumimoji="1" lang="ja-JP" altLang="en-US" sz="2400" dirty="0">
              <a:latin typeface="Meiryo UI" panose="020B0604030504040204" pitchFamily="34" charset="-128"/>
              <a:ea typeface="Meiryo UI" panose="020B0604030504040204" pitchFamily="34" charset="-128"/>
            </a:endParaRPr>
          </a:p>
        </p:txBody>
      </p:sp>
      <p:sp>
        <p:nvSpPr>
          <p:cNvPr id="7" name="テキスト ボックス 6">
            <a:extLst>
              <a:ext uri="{FF2B5EF4-FFF2-40B4-BE49-F238E27FC236}">
                <a16:creationId xmlns:a16="http://schemas.microsoft.com/office/drawing/2014/main" id="{A646770B-570E-06ED-7C8B-E5410D241E22}"/>
              </a:ext>
            </a:extLst>
          </p:cNvPr>
          <p:cNvSpPr txBox="1"/>
          <p:nvPr/>
        </p:nvSpPr>
        <p:spPr>
          <a:xfrm>
            <a:off x="12344400" y="1144696"/>
            <a:ext cx="3810000" cy="338554"/>
          </a:xfrm>
          <a:prstGeom prst="rect">
            <a:avLst/>
          </a:prstGeom>
          <a:noFill/>
        </p:spPr>
        <p:txBody>
          <a:bodyPr wrap="square" rtlCol="0">
            <a:spAutoFit/>
          </a:bodyPr>
          <a:lstStyle/>
          <a:p>
            <a:r>
              <a:rPr kumimoji="1" lang="ja-JP" altLang="en-US" sz="1600">
                <a:solidFill>
                  <a:schemeClr val="bg1"/>
                </a:solidFill>
                <a:latin typeface="Meiryo UI" panose="020B0604030504040204" pitchFamily="34" charset="-128"/>
                <a:ea typeface="Meiryo UI" panose="020B0604030504040204" pitchFamily="34" charset="-128"/>
              </a:rPr>
              <a:t>あた　　　　　　　　　　　　えい　　</a:t>
            </a:r>
            <a:r>
              <a:rPr kumimoji="1" lang="en-US" altLang="ja-JP" sz="1600" dirty="0">
                <a:solidFill>
                  <a:schemeClr val="bg1"/>
                </a:solidFill>
                <a:latin typeface="Meiryo UI" panose="020B0604030504040204" pitchFamily="34" charset="-128"/>
                <a:ea typeface="Meiryo UI" panose="020B0604030504040204" pitchFamily="34" charset="-128"/>
              </a:rPr>
              <a:t> </a:t>
            </a:r>
            <a:r>
              <a:rPr kumimoji="1" lang="ja-JP" altLang="en-US" sz="1600">
                <a:solidFill>
                  <a:schemeClr val="bg1"/>
                </a:solidFill>
                <a:latin typeface="Meiryo UI" panose="020B0604030504040204" pitchFamily="34" charset="-128"/>
                <a:ea typeface="Meiryo UI" panose="020B0604030504040204" pitchFamily="34" charset="-128"/>
              </a:rPr>
              <a:t>きょう</a:t>
            </a:r>
            <a:endParaRPr kumimoji="1" lang="ja-JP" altLang="en-US" sz="1600" dirty="0">
              <a:solidFill>
                <a:schemeClr val="bg1"/>
              </a:solidFill>
              <a:latin typeface="Meiryo UI" panose="020B0604030504040204" pitchFamily="34" charset="-128"/>
              <a:ea typeface="Meiryo UI" panose="020B0604030504040204" pitchFamily="34" charset="-128"/>
            </a:endParaRPr>
          </a:p>
        </p:txBody>
      </p:sp>
      <p:sp>
        <p:nvSpPr>
          <p:cNvPr id="10" name="テキスト ボックス 9">
            <a:extLst>
              <a:ext uri="{FF2B5EF4-FFF2-40B4-BE49-F238E27FC236}">
                <a16:creationId xmlns:a16="http://schemas.microsoft.com/office/drawing/2014/main" id="{71A7C224-A4FB-6358-F289-807707D3F7E6}"/>
              </a:ext>
            </a:extLst>
          </p:cNvPr>
          <p:cNvSpPr txBox="1"/>
          <p:nvPr/>
        </p:nvSpPr>
        <p:spPr>
          <a:xfrm>
            <a:off x="3221894" y="2583258"/>
            <a:ext cx="3788506"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おん　だん　　か　　　　　　　よく　　せい</a:t>
            </a:r>
            <a:endParaRPr kumimoji="1" lang="en-US" altLang="ja-JP" sz="1600" dirty="0">
              <a:latin typeface="Meiryo UI" panose="020B0604030504040204" pitchFamily="34" charset="-128"/>
              <a:ea typeface="Meiryo UI" panose="020B0604030504040204" pitchFamily="34" charset="-128"/>
            </a:endParaRPr>
          </a:p>
        </p:txBody>
      </p:sp>
      <p:sp>
        <p:nvSpPr>
          <p:cNvPr id="11" name="テキスト ボックス 10">
            <a:extLst>
              <a:ext uri="{FF2B5EF4-FFF2-40B4-BE49-F238E27FC236}">
                <a16:creationId xmlns:a16="http://schemas.microsoft.com/office/drawing/2014/main" id="{E73FF15C-5E55-E067-D7C8-5B4C22DE0D24}"/>
              </a:ext>
            </a:extLst>
          </p:cNvPr>
          <p:cNvSpPr txBox="1"/>
          <p:nvPr/>
        </p:nvSpPr>
        <p:spPr>
          <a:xfrm>
            <a:off x="3230360" y="4996567"/>
            <a:ext cx="4008639"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お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せん　　ぶっ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しつ　　　　　　きゅう</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しゅう</a:t>
            </a:r>
            <a:endParaRPr kumimoji="1" lang="en-US" altLang="ja-JP" sz="1600" dirty="0">
              <a:latin typeface="Meiryo UI" panose="020B0604030504040204" pitchFamily="34" charset="-128"/>
              <a:ea typeface="Meiryo UI" panose="020B0604030504040204" pitchFamily="34" charset="-128"/>
            </a:endParaRPr>
          </a:p>
        </p:txBody>
      </p:sp>
      <p:sp>
        <p:nvSpPr>
          <p:cNvPr id="12" name="テキスト ボックス 11">
            <a:extLst>
              <a:ext uri="{FF2B5EF4-FFF2-40B4-BE49-F238E27FC236}">
                <a16:creationId xmlns:a16="http://schemas.microsoft.com/office/drawing/2014/main" id="{99207E1E-C8A9-3F70-79D4-40DDB24BC6C9}"/>
              </a:ext>
            </a:extLst>
          </p:cNvPr>
          <p:cNvSpPr txBox="1"/>
          <p:nvPr/>
        </p:nvSpPr>
        <p:spPr>
          <a:xfrm>
            <a:off x="3221894" y="6819900"/>
            <a:ext cx="4008639"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た　　　よう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せい　　　　　　い　　　じ</a:t>
            </a:r>
            <a:endParaRPr kumimoji="1" lang="en-US" altLang="ja-JP" sz="1600" dirty="0">
              <a:latin typeface="Meiryo UI" panose="020B0604030504040204" pitchFamily="34" charset="-128"/>
              <a:ea typeface="Meiryo UI" panose="020B0604030504040204" pitchFamily="34" charset="-128"/>
            </a:endParaRPr>
          </a:p>
        </p:txBody>
      </p:sp>
      <p:sp>
        <p:nvSpPr>
          <p:cNvPr id="13" name="テキスト ボックス 12">
            <a:extLst>
              <a:ext uri="{FF2B5EF4-FFF2-40B4-BE49-F238E27FC236}">
                <a16:creationId xmlns:a16="http://schemas.microsoft.com/office/drawing/2014/main" id="{B0FF84E6-7F99-17A3-8477-3E7245BE0E95}"/>
              </a:ext>
            </a:extLst>
          </p:cNvPr>
          <p:cNvSpPr txBox="1"/>
          <p:nvPr/>
        </p:nvSpPr>
        <p:spPr>
          <a:xfrm>
            <a:off x="6019800" y="3462661"/>
            <a:ext cx="8457466"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に　さん　か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たん　そ　　　　きゅうしゅう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こう　か</a:t>
            </a:r>
            <a:endParaRPr kumimoji="1" lang="en-US" altLang="ja-JP" sz="1600" dirty="0">
              <a:latin typeface="Meiryo UI" panose="020B0604030504040204" pitchFamily="34" charset="-128"/>
              <a:ea typeface="Meiryo UI" panose="020B0604030504040204" pitchFamily="34" charset="-128"/>
            </a:endParaRPr>
          </a:p>
        </p:txBody>
      </p:sp>
      <p:sp>
        <p:nvSpPr>
          <p:cNvPr id="14" name="テキスト ボックス 13">
            <a:extLst>
              <a:ext uri="{FF2B5EF4-FFF2-40B4-BE49-F238E27FC236}">
                <a16:creationId xmlns:a16="http://schemas.microsoft.com/office/drawing/2014/main" id="{04A64533-75CC-5B8B-5872-C6F84E16BF71}"/>
              </a:ext>
            </a:extLst>
          </p:cNvPr>
          <p:cNvSpPr txBox="1"/>
          <p:nvPr/>
        </p:nvSpPr>
        <p:spPr>
          <a:xfrm>
            <a:off x="1981200" y="4090006"/>
            <a:ext cx="8457466"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に　さん　か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たん　そ　　　　　へ　　　　　　　　　　　　　　　　おん　だん</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か　　　　おさ</a:t>
            </a:r>
            <a:endParaRPr kumimoji="1" lang="en-US" altLang="ja-JP" sz="1600" dirty="0">
              <a:latin typeface="Meiryo UI" panose="020B0604030504040204" pitchFamily="34" charset="-128"/>
              <a:ea typeface="Meiryo UI" panose="020B0604030504040204" pitchFamily="34" charset="-128"/>
            </a:endParaRPr>
          </a:p>
        </p:txBody>
      </p:sp>
      <p:sp>
        <p:nvSpPr>
          <p:cNvPr id="15" name="テキスト ボックス 14">
            <a:extLst>
              <a:ext uri="{FF2B5EF4-FFF2-40B4-BE49-F238E27FC236}">
                <a16:creationId xmlns:a16="http://schemas.microsoft.com/office/drawing/2014/main" id="{2FEAEB7E-4B17-45E9-1C90-C9391E514324}"/>
              </a:ext>
            </a:extLst>
          </p:cNvPr>
          <p:cNvSpPr txBox="1"/>
          <p:nvPr/>
        </p:nvSpPr>
        <p:spPr>
          <a:xfrm>
            <a:off x="3505200" y="5903128"/>
            <a:ext cx="10744200"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ちっ　そ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さん　か　ぶつ　　　　い　　おう　さん　か　ぶつ　　　　　　　　　　　　　　　　お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せん</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ぶっ</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しつ　　　　きゅうしゅう</a:t>
            </a:r>
            <a:endParaRPr kumimoji="1" lang="en-US" altLang="ja-JP" sz="1600" dirty="0">
              <a:latin typeface="Meiryo UI" panose="020B0604030504040204" pitchFamily="34" charset="-128"/>
              <a:ea typeface="Meiryo UI" panose="020B0604030504040204" pitchFamily="34" charset="-128"/>
            </a:endParaRPr>
          </a:p>
        </p:txBody>
      </p:sp>
      <p:sp>
        <p:nvSpPr>
          <p:cNvPr id="16" name="テキスト ボックス 15">
            <a:extLst>
              <a:ext uri="{FF2B5EF4-FFF2-40B4-BE49-F238E27FC236}">
                <a16:creationId xmlns:a16="http://schemas.microsoft.com/office/drawing/2014/main" id="{1FE79665-7FEC-FAC8-95F0-98351B0CA120}"/>
              </a:ext>
            </a:extLst>
          </p:cNvPr>
          <p:cNvSpPr txBox="1"/>
          <p:nvPr/>
        </p:nvSpPr>
        <p:spPr>
          <a:xfrm>
            <a:off x="3505200" y="7669669"/>
            <a:ext cx="12954000"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れん</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さ　　　　　　　　　　　　　　じゅうきょ　　　　　　　　　　　　すべ　　　　　　　　　　　　　　　　せい ぞん</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き</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ばん</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　　　　　　　　　かんきょう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ていきょう</a:t>
            </a:r>
            <a:endParaRPr kumimoji="1" lang="en-US" altLang="ja-JP" sz="16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39275500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74785-D821-2E10-2553-77B2555C8DB1}"/>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F80A4989-FA5A-FA18-8A7D-5A08FED1379C}"/>
              </a:ext>
            </a:extLst>
          </p:cNvPr>
          <p:cNvSpPr/>
          <p:nvPr/>
        </p:nvSpPr>
        <p:spPr>
          <a:xfrm>
            <a:off x="27122"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FACBF2AD-479B-FB41-00E4-9BFC343103A7}"/>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C3F22762-58DD-5671-44FB-24D2C4683E34}"/>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226734F7-674C-98D3-532E-98ADE30EC695}"/>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7C57EDC2-8006-A86E-6FD8-F0EDA7484965}"/>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1F51FC29-69AF-D1D5-BDA1-EF9D07F40AE2}"/>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6</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1" name="テキスト ボックス 10">
            <a:extLst>
              <a:ext uri="{FF2B5EF4-FFF2-40B4-BE49-F238E27FC236}">
                <a16:creationId xmlns:a16="http://schemas.microsoft.com/office/drawing/2014/main" id="{53070257-CD91-A738-2C46-47EF275F8FCA}"/>
              </a:ext>
            </a:extLst>
          </p:cNvPr>
          <p:cNvSpPr txBox="1"/>
          <p:nvPr/>
        </p:nvSpPr>
        <p:spPr>
          <a:xfrm>
            <a:off x="-1371600" y="2568110"/>
            <a:ext cx="13584716" cy="707886"/>
          </a:xfrm>
          <a:prstGeom prst="rect">
            <a:avLst/>
          </a:prstGeom>
          <a:noFill/>
        </p:spPr>
        <p:txBody>
          <a:bodyPr wrap="square">
            <a:spAutoFit/>
          </a:bodyPr>
          <a:lstStyle/>
          <a:p>
            <a:pPr algn="ctr"/>
            <a:r>
              <a:rPr kumimoji="1"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テーマを決めて探究しよう！</a:t>
            </a:r>
            <a:endPar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endParaRPr>
          </a:p>
        </p:txBody>
      </p:sp>
      <p:sp>
        <p:nvSpPr>
          <p:cNvPr id="13" name="TextBox 13">
            <a:extLst>
              <a:ext uri="{FF2B5EF4-FFF2-40B4-BE49-F238E27FC236}">
                <a16:creationId xmlns:a16="http://schemas.microsoft.com/office/drawing/2014/main" id="{A7AB7D9B-8F89-75EE-1868-BB30168D8E03}"/>
              </a:ext>
            </a:extLst>
          </p:cNvPr>
          <p:cNvSpPr txBox="1"/>
          <p:nvPr/>
        </p:nvSpPr>
        <p:spPr>
          <a:xfrm>
            <a:off x="1347035" y="3938474"/>
            <a:ext cx="11506200" cy="4431983"/>
          </a:xfrm>
          <a:prstGeom prst="rect">
            <a:avLst/>
          </a:prstGeom>
        </p:spPr>
        <p:txBody>
          <a:bodyPr wrap="square" lIns="0" tIns="0" rIns="0" bIns="0" rtlCol="0" anchor="t">
            <a:spAutoFit/>
          </a:bodyPr>
          <a:lstStyle/>
          <a:p>
            <a:pPr algn="ctr"/>
            <a:r>
              <a:rPr lang="ja-JP" altLang="en-US" sz="14400" spc="1680" dirty="0">
                <a:solidFill>
                  <a:srgbClr val="247233"/>
                </a:solidFill>
                <a:latin typeface="UD デジタル 教科書体 NP-B" panose="02020700000000000000" pitchFamily="18" charset="-128"/>
                <a:ea typeface="UD デジタル 教科書体 NP-B" panose="02020700000000000000" pitchFamily="18" charset="-128"/>
              </a:rPr>
              <a:t>グループワーク</a:t>
            </a:r>
            <a:endParaRPr lang="en-US" sz="144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5" name="テキスト ボックス 14">
            <a:extLst>
              <a:ext uri="{FF2B5EF4-FFF2-40B4-BE49-F238E27FC236}">
                <a16:creationId xmlns:a16="http://schemas.microsoft.com/office/drawing/2014/main" id="{B24DD659-CE04-CD86-C003-5B79760C077B}"/>
              </a:ext>
            </a:extLst>
          </p:cNvPr>
          <p:cNvSpPr txBox="1"/>
          <p:nvPr/>
        </p:nvSpPr>
        <p:spPr>
          <a:xfrm>
            <a:off x="8153400" y="8624584"/>
            <a:ext cx="10566893" cy="1323439"/>
          </a:xfrm>
          <a:prstGeom prst="rect">
            <a:avLst/>
          </a:prstGeom>
          <a:noFill/>
        </p:spPr>
        <p:txBody>
          <a:bodyPr wrap="square">
            <a:spAutoFit/>
          </a:bodyPr>
          <a:lstStyle/>
          <a:p>
            <a:r>
              <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テーマ例を参考にしながら、</a:t>
            </a:r>
            <a:endParaRPr lang="en-US" altLang="ja-JP"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endParaRPr>
          </a:p>
          <a:p>
            <a:r>
              <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グループでテーマを決めてください。</a:t>
            </a:r>
          </a:p>
        </p:txBody>
      </p:sp>
      <p:sp>
        <p:nvSpPr>
          <p:cNvPr id="9" name="楕円 8">
            <a:extLst>
              <a:ext uri="{FF2B5EF4-FFF2-40B4-BE49-F238E27FC236}">
                <a16:creationId xmlns:a16="http://schemas.microsoft.com/office/drawing/2014/main" id="{769DCF44-703E-E709-357C-C0E8E4ADE5C4}"/>
              </a:ext>
            </a:extLst>
          </p:cNvPr>
          <p:cNvSpPr/>
          <p:nvPr/>
        </p:nvSpPr>
        <p:spPr>
          <a:xfrm>
            <a:off x="12688330" y="4057347"/>
            <a:ext cx="3470490" cy="3411401"/>
          </a:xfrm>
          <a:prstGeom prst="ellipse">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7200" b="1" dirty="0">
                <a:latin typeface="UD デジタル 教科書体 NP-B" panose="02020700000000000000" pitchFamily="18" charset="-128"/>
                <a:ea typeface="UD デジタル 教科書体 NP-B" panose="02020700000000000000" pitchFamily="18" charset="-128"/>
              </a:rPr>
              <a:t>30</a:t>
            </a:r>
            <a:r>
              <a:rPr kumimoji="1" lang="ja-JP" altLang="en-US" sz="3200" b="1" dirty="0">
                <a:latin typeface="UD デジタル 教科書体 NP-B" panose="02020700000000000000" pitchFamily="18" charset="-128"/>
                <a:ea typeface="UD デジタル 教科書体 NP-B" panose="02020700000000000000" pitchFamily="18" charset="-128"/>
              </a:rPr>
              <a:t>分</a:t>
            </a:r>
            <a:endParaRPr kumimoji="1" lang="ja-JP" altLang="en-US" sz="4400" b="1" dirty="0">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5A12528A-757F-9095-D3A4-957312BA8D5C}"/>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7FC6A8B7-F503-E6E3-AEE1-7C18472F0A2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58</a:t>
            </a:fld>
            <a:endParaRPr lang="en-US" sz="2000" dirty="0">
              <a:latin typeface="UD Digi Kyokasho NK-B" panose="02020700000000000000" pitchFamily="18" charset="-128"/>
              <a:ea typeface="UD Digi Kyokasho NK-B" panose="02020700000000000000" pitchFamily="18" charset="-128"/>
            </a:endParaRPr>
          </a:p>
        </p:txBody>
      </p:sp>
      <p:sp>
        <p:nvSpPr>
          <p:cNvPr id="2" name="TextBox 12">
            <a:extLst>
              <a:ext uri="{FF2B5EF4-FFF2-40B4-BE49-F238E27FC236}">
                <a16:creationId xmlns:a16="http://schemas.microsoft.com/office/drawing/2014/main" id="{E14C9818-D47A-DBBF-6579-0847A4FC2E7F}"/>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探究しよう！</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2" name="テキスト ボックス 11">
            <a:extLst>
              <a:ext uri="{FF2B5EF4-FFF2-40B4-BE49-F238E27FC236}">
                <a16:creationId xmlns:a16="http://schemas.microsoft.com/office/drawing/2014/main" id="{C6B7623B-BFDA-94E8-59BF-10BA76E2A455}"/>
              </a:ext>
            </a:extLst>
          </p:cNvPr>
          <p:cNvSpPr txBox="1"/>
          <p:nvPr/>
        </p:nvSpPr>
        <p:spPr>
          <a:xfrm>
            <a:off x="5707041" y="2301684"/>
            <a:ext cx="2786188"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たん　きゅう　</a:t>
            </a:r>
            <a:endParaRPr kumimoji="1" lang="ja-JP" altLang="en-US" sz="1600" dirty="0">
              <a:latin typeface="Meiryo UI" panose="020B0604030504040204" pitchFamily="34" charset="-128"/>
              <a:ea typeface="Meiryo UI" panose="020B0604030504040204" pitchFamily="34" charset="-128"/>
            </a:endParaRPr>
          </a:p>
        </p:txBody>
      </p:sp>
      <p:sp>
        <p:nvSpPr>
          <p:cNvPr id="14" name="テキスト ボックス 13">
            <a:extLst>
              <a:ext uri="{FF2B5EF4-FFF2-40B4-BE49-F238E27FC236}">
                <a16:creationId xmlns:a16="http://schemas.microsoft.com/office/drawing/2014/main" id="{83243B80-0A55-D8D8-0FEF-E27341B4A7CD}"/>
              </a:ext>
            </a:extLst>
          </p:cNvPr>
          <p:cNvSpPr txBox="1"/>
          <p:nvPr/>
        </p:nvSpPr>
        <p:spPr>
          <a:xfrm>
            <a:off x="9753600" y="8370457"/>
            <a:ext cx="2786188"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れい　　　　　さん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こう　</a:t>
            </a:r>
            <a:endParaRPr kumimoji="1" lang="ja-JP" altLang="en-US" sz="16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8569524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83B5C-E921-1EB2-6B2C-4695FBE36D9A}"/>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41DA829A-8171-8B84-BB26-E8E57887C2C0}"/>
              </a:ext>
            </a:extLst>
          </p:cNvPr>
          <p:cNvSpPr/>
          <p:nvPr/>
        </p:nvSpPr>
        <p:spPr>
          <a:xfrm>
            <a:off x="27122"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30384CB0-4BA2-26EA-C2B0-407D4A6A540F}"/>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0FB2CE47-6B7E-3BDE-7727-67D504B7048F}"/>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3B6E07E9-0C4A-202A-939B-8ED3AB7D2353}"/>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7E5923C4-636C-2D3A-D7B1-07654E32C35C}"/>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DBB4D12F-BFF7-7CDC-8EBD-DDAA622BFE35}"/>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6</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1" name="テキスト ボックス 10">
            <a:extLst>
              <a:ext uri="{FF2B5EF4-FFF2-40B4-BE49-F238E27FC236}">
                <a16:creationId xmlns:a16="http://schemas.microsoft.com/office/drawing/2014/main" id="{424450E4-90C7-33F9-69E6-809B7A53A3DE}"/>
              </a:ext>
            </a:extLst>
          </p:cNvPr>
          <p:cNvSpPr txBox="1"/>
          <p:nvPr/>
        </p:nvSpPr>
        <p:spPr>
          <a:xfrm>
            <a:off x="1219200" y="3487416"/>
            <a:ext cx="11404168" cy="707886"/>
          </a:xfrm>
          <a:prstGeom prst="rect">
            <a:avLst/>
          </a:prstGeom>
          <a:noFill/>
        </p:spPr>
        <p:txBody>
          <a:bodyPr wrap="square">
            <a:spAutoFit/>
          </a:bodyPr>
          <a:lstStyle/>
          <a:p>
            <a:pPr algn="ctr"/>
            <a:r>
              <a:rPr kumimoji="1"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グループで話し合ったことを発表します。</a:t>
            </a:r>
            <a:endPar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endParaRPr>
          </a:p>
        </p:txBody>
      </p:sp>
      <p:sp>
        <p:nvSpPr>
          <p:cNvPr id="13" name="TextBox 13">
            <a:extLst>
              <a:ext uri="{FF2B5EF4-FFF2-40B4-BE49-F238E27FC236}">
                <a16:creationId xmlns:a16="http://schemas.microsoft.com/office/drawing/2014/main" id="{8D9650A6-8370-9FCC-2F82-3A3E1875ED81}"/>
              </a:ext>
            </a:extLst>
          </p:cNvPr>
          <p:cNvSpPr txBox="1"/>
          <p:nvPr/>
        </p:nvSpPr>
        <p:spPr>
          <a:xfrm>
            <a:off x="4766599" y="5763047"/>
            <a:ext cx="6519378" cy="1280543"/>
          </a:xfrm>
          <a:prstGeom prst="rect">
            <a:avLst/>
          </a:prstGeom>
        </p:spPr>
        <p:txBody>
          <a:bodyPr wrap="square" lIns="0" tIns="0" rIns="0" bIns="0" rtlCol="0" anchor="t">
            <a:spAutoFit/>
          </a:bodyPr>
          <a:lstStyle/>
          <a:p>
            <a:pPr algn="ctr">
              <a:lnSpc>
                <a:spcPts val="7840"/>
              </a:lnSpc>
            </a:pPr>
            <a:r>
              <a:rPr lang="ja-JP" altLang="en-US" sz="14400" spc="1680" dirty="0">
                <a:solidFill>
                  <a:srgbClr val="247233"/>
                </a:solidFill>
                <a:latin typeface="UD デジタル 教科書体 NP-B" panose="02020700000000000000" pitchFamily="18" charset="-128"/>
                <a:ea typeface="UD デジタル 教科書体 NP-B" panose="02020700000000000000" pitchFamily="18" charset="-128"/>
              </a:rPr>
              <a:t>発表</a:t>
            </a:r>
            <a:endParaRPr lang="en-US" sz="144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5" name="テキスト ボックス 14">
            <a:extLst>
              <a:ext uri="{FF2B5EF4-FFF2-40B4-BE49-F238E27FC236}">
                <a16:creationId xmlns:a16="http://schemas.microsoft.com/office/drawing/2014/main" id="{995BB610-D24D-384D-A7A9-E6602EE369B6}"/>
              </a:ext>
            </a:extLst>
          </p:cNvPr>
          <p:cNvSpPr txBox="1"/>
          <p:nvPr/>
        </p:nvSpPr>
        <p:spPr>
          <a:xfrm>
            <a:off x="7696200" y="8339265"/>
            <a:ext cx="10185893" cy="1077218"/>
          </a:xfrm>
          <a:prstGeom prst="rect">
            <a:avLst/>
          </a:prstGeom>
          <a:noFill/>
        </p:spPr>
        <p:txBody>
          <a:bodyPr wrap="square">
            <a:spAutoFit/>
          </a:bodyPr>
          <a:lstStyle/>
          <a:p>
            <a:r>
              <a:rPr lang="ja-JP" altLang="en-US" sz="3200" b="1">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a:t>
            </a:r>
            <a:r>
              <a:rPr lang="en-US" altLang="ja-JP" sz="3200" b="1" dirty="0" err="1">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NbS</a:t>
            </a:r>
            <a:r>
              <a:rPr lang="ja-JP" altLang="en-US" sz="3200" b="1">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と</a:t>
            </a:r>
            <a:r>
              <a:rPr lang="ja-JP" altLang="en-US" sz="32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関連する視点はありましたか？</a:t>
            </a:r>
            <a:endParaRPr lang="en-US" altLang="ja-JP" sz="32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endParaRPr>
          </a:p>
          <a:p>
            <a:r>
              <a:rPr lang="ja-JP" altLang="en-US" sz="32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■次に調べてみたいことが出てきましたか？</a:t>
            </a:r>
          </a:p>
        </p:txBody>
      </p:sp>
      <p:sp>
        <p:nvSpPr>
          <p:cNvPr id="9" name="楕円 8">
            <a:extLst>
              <a:ext uri="{FF2B5EF4-FFF2-40B4-BE49-F238E27FC236}">
                <a16:creationId xmlns:a16="http://schemas.microsoft.com/office/drawing/2014/main" id="{E158DA13-102D-03E5-D9F8-93475C505803}"/>
              </a:ext>
            </a:extLst>
          </p:cNvPr>
          <p:cNvSpPr/>
          <p:nvPr/>
        </p:nvSpPr>
        <p:spPr>
          <a:xfrm>
            <a:off x="11435458" y="4057347"/>
            <a:ext cx="3470490" cy="3411401"/>
          </a:xfrm>
          <a:prstGeom prst="ellipse">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b="1" dirty="0">
                <a:latin typeface="UD デジタル 教科書体 NP-B" panose="02020700000000000000" pitchFamily="18" charset="-128"/>
                <a:ea typeface="UD デジタル 教科書体 NP-B" panose="02020700000000000000" pitchFamily="18" charset="-128"/>
              </a:rPr>
              <a:t>各チーム</a:t>
            </a:r>
            <a:endParaRPr kumimoji="1" lang="en-US" altLang="ja-JP" sz="4400" b="1" dirty="0">
              <a:latin typeface="UD デジタル 教科書体 NP-B" panose="02020700000000000000" pitchFamily="18" charset="-128"/>
              <a:ea typeface="UD デジタル 教科書体 NP-B" panose="02020700000000000000" pitchFamily="18" charset="-128"/>
            </a:endParaRPr>
          </a:p>
          <a:p>
            <a:pPr algn="ctr"/>
            <a:r>
              <a:rPr kumimoji="1" lang="ja-JP" altLang="en-US" sz="4400" b="1" dirty="0">
                <a:latin typeface="UD デジタル 教科書体 NP-B" panose="02020700000000000000" pitchFamily="18" charset="-128"/>
                <a:ea typeface="UD デジタル 教科書体 NP-B" panose="02020700000000000000" pitchFamily="18" charset="-128"/>
              </a:rPr>
              <a:t>５</a:t>
            </a:r>
            <a:r>
              <a:rPr kumimoji="1" lang="ja-JP" altLang="en-US" sz="3200" b="1" dirty="0">
                <a:latin typeface="UD デジタル 教科書体 NP-B" panose="02020700000000000000" pitchFamily="18" charset="-128"/>
                <a:ea typeface="UD デジタル 教科書体 NP-B" panose="02020700000000000000" pitchFamily="18" charset="-128"/>
              </a:rPr>
              <a:t>分</a:t>
            </a:r>
            <a:endParaRPr kumimoji="1" lang="ja-JP" altLang="en-US" sz="4400" b="1" dirty="0">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204C5B69-68BD-A47F-5487-5DBF56AED63A}"/>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5C1F4FC1-BB62-A702-5888-62078EB89DE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59</a:t>
            </a:fld>
            <a:endParaRPr lang="en-US" sz="2000" dirty="0">
              <a:latin typeface="UD Digi Kyokasho NK-B" panose="02020700000000000000" pitchFamily="18" charset="-128"/>
              <a:ea typeface="UD Digi Kyokasho NK-B" panose="02020700000000000000" pitchFamily="18" charset="-128"/>
            </a:endParaRPr>
          </a:p>
        </p:txBody>
      </p:sp>
      <p:sp>
        <p:nvSpPr>
          <p:cNvPr id="2" name="TextBox 12">
            <a:extLst>
              <a:ext uri="{FF2B5EF4-FFF2-40B4-BE49-F238E27FC236}">
                <a16:creationId xmlns:a16="http://schemas.microsoft.com/office/drawing/2014/main" id="{E26E0806-3FD0-CD91-43FF-40A253C5D1F5}"/>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探究しよう！</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テキスト ボックス 3">
            <a:extLst>
              <a:ext uri="{FF2B5EF4-FFF2-40B4-BE49-F238E27FC236}">
                <a16:creationId xmlns:a16="http://schemas.microsoft.com/office/drawing/2014/main" id="{731A8435-2D96-9A56-F471-769A14F32BCA}"/>
              </a:ext>
            </a:extLst>
          </p:cNvPr>
          <p:cNvSpPr txBox="1"/>
          <p:nvPr/>
        </p:nvSpPr>
        <p:spPr>
          <a:xfrm>
            <a:off x="9372600" y="8109173"/>
            <a:ext cx="2786188" cy="338554"/>
          </a:xfrm>
          <a:prstGeom prst="rect">
            <a:avLst/>
          </a:prstGeom>
          <a:noFill/>
        </p:spPr>
        <p:txBody>
          <a:bodyPr wrap="square" rtlCol="0">
            <a:spAutoFit/>
          </a:bodyPr>
          <a:lstStyle/>
          <a:p>
            <a:r>
              <a:rPr kumimoji="1" lang="ja-JP" altLang="en-US" sz="1600">
                <a:latin typeface="Meiryo UI" panose="020B0604030504040204" pitchFamily="34" charset="-128"/>
                <a:ea typeface="Meiryo UI" panose="020B0604030504040204" pitchFamily="34" charset="-128"/>
              </a:rPr>
              <a:t>かん れん　</a:t>
            </a:r>
            <a:r>
              <a:rPr kumimoji="1" lang="en-US" altLang="ja-JP" sz="1600" dirty="0">
                <a:latin typeface="Meiryo UI" panose="020B0604030504040204" pitchFamily="34" charset="-128"/>
                <a:ea typeface="Meiryo UI" panose="020B0604030504040204" pitchFamily="34" charset="-128"/>
              </a:rPr>
              <a:t>  </a:t>
            </a:r>
            <a:r>
              <a:rPr kumimoji="1" lang="ja-JP" altLang="en-US" sz="1600">
                <a:latin typeface="Meiryo UI" panose="020B0604030504040204" pitchFamily="34" charset="-128"/>
                <a:ea typeface="Meiryo UI" panose="020B0604030504040204" pitchFamily="34" charset="-128"/>
              </a:rPr>
              <a:t>　　　　　し　　てん</a:t>
            </a:r>
            <a:endParaRPr kumimoji="1" lang="ja-JP" altLang="en-US" sz="1600" dirty="0">
              <a:latin typeface="Meiryo UI" panose="020B0604030504040204" pitchFamily="34" charset="-128"/>
              <a:ea typeface="Meiryo UI" panose="020B0604030504040204" pitchFamily="34" charset="-128"/>
            </a:endParaRPr>
          </a:p>
        </p:txBody>
      </p:sp>
      <p:sp>
        <p:nvSpPr>
          <p:cNvPr id="10" name="テキスト ボックス 9">
            <a:extLst>
              <a:ext uri="{FF2B5EF4-FFF2-40B4-BE49-F238E27FC236}">
                <a16:creationId xmlns:a16="http://schemas.microsoft.com/office/drawing/2014/main" id="{6DFEAA4B-494B-E292-DD11-A3A6084FA504}"/>
              </a:ext>
            </a:extLst>
          </p:cNvPr>
          <p:cNvSpPr txBox="1"/>
          <p:nvPr/>
        </p:nvSpPr>
        <p:spPr>
          <a:xfrm>
            <a:off x="12115800" y="4774168"/>
            <a:ext cx="1219200" cy="369332"/>
          </a:xfrm>
          <a:prstGeom prst="rect">
            <a:avLst/>
          </a:prstGeom>
          <a:noFill/>
        </p:spPr>
        <p:txBody>
          <a:bodyPr wrap="square" rtlCol="0">
            <a:spAutoFit/>
          </a:bodyPr>
          <a:lstStyle/>
          <a:p>
            <a:r>
              <a:rPr kumimoji="1" lang="ja-JP" altLang="en-US">
                <a:solidFill>
                  <a:schemeClr val="bg1"/>
                </a:solidFill>
                <a:latin typeface="Meiryo UI" panose="020B0604030504040204" pitchFamily="34" charset="-128"/>
                <a:ea typeface="Meiryo UI" panose="020B0604030504040204" pitchFamily="34" charset="-128"/>
              </a:rPr>
              <a:t>かく</a:t>
            </a:r>
            <a:endParaRPr kumimoji="1" lang="ja-JP" altLang="en-US" dirty="0">
              <a:solidFill>
                <a:schemeClr val="bg1"/>
              </a:solidFill>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028872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6" name="Freeform 6"/>
          <p:cNvSpPr/>
          <p:nvPr/>
        </p:nvSpPr>
        <p:spPr>
          <a:xfrm>
            <a:off x="7275347" y="5988079"/>
            <a:ext cx="3737306" cy="4929300"/>
          </a:xfrm>
          <a:custGeom>
            <a:avLst/>
            <a:gdLst/>
            <a:ahLst/>
            <a:cxnLst/>
            <a:rect l="l" t="t" r="r" b="b"/>
            <a:pathLst>
              <a:path w="3737306" h="4929300">
                <a:moveTo>
                  <a:pt x="0" y="0"/>
                </a:moveTo>
                <a:lnTo>
                  <a:pt x="3737306" y="0"/>
                </a:lnTo>
                <a:lnTo>
                  <a:pt x="3737306" y="4929300"/>
                </a:lnTo>
                <a:lnTo>
                  <a:pt x="0" y="49293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7" name="TextBox 7"/>
          <p:cNvSpPr txBox="1"/>
          <p:nvPr/>
        </p:nvSpPr>
        <p:spPr>
          <a:xfrm>
            <a:off x="1869227" y="2625328"/>
            <a:ext cx="14549546" cy="2031325"/>
          </a:xfrm>
          <a:prstGeom prst="rect">
            <a:avLst/>
          </a:prstGeom>
        </p:spPr>
        <p:txBody>
          <a:bodyPr lIns="0" tIns="0" rIns="0" bIns="0" rtlCol="0" anchor="t">
            <a:spAutoFit/>
          </a:bodyPr>
          <a:lstStyle/>
          <a:p>
            <a:pPr>
              <a:spcBef>
                <a:spcPct val="0"/>
              </a:spcBef>
            </a:pPr>
            <a:r>
              <a:rPr lang="en-US" altLang="ja-JP" sz="6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6600" spc="540" dirty="0">
              <a:solidFill>
                <a:srgbClr val="247233"/>
              </a:solidFill>
              <a:latin typeface="UD デジタル 教科書体 NP-B" panose="02020700000000000000" pitchFamily="18" charset="-128"/>
              <a:ea typeface="UD デジタル 教科書体 NP-B" panose="02020700000000000000" pitchFamily="18" charset="-128"/>
            </a:endParaRPr>
          </a:p>
          <a:p>
            <a:pPr marL="0" lvl="0" indent="0" algn="l">
              <a:spcBef>
                <a:spcPct val="0"/>
              </a:spcBef>
            </a:pPr>
            <a:r>
              <a:rPr lang="ja-JP" altLang="en-US" sz="6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altLang="ja-JP" sz="6600" spc="54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1869227" y="8072579"/>
            <a:ext cx="5398296" cy="2844800"/>
          </a:xfrm>
          <a:prstGeom prst="rect">
            <a:avLst/>
          </a:prstGeom>
        </p:spPr>
        <p:txBody>
          <a:bodyPr lIns="0" tIns="0" rIns="0" bIns="0" rtlCol="0" anchor="t">
            <a:spAutoFit/>
          </a:bodyPr>
          <a:lstStyle/>
          <a:p>
            <a:pPr marL="0" lvl="0" indent="0" algn="l">
              <a:lnSpc>
                <a:spcPts val="22000"/>
              </a:lnSpc>
              <a:spcBef>
                <a:spcPct val="0"/>
              </a:spcBef>
            </a:pPr>
            <a:r>
              <a:rPr lang="en-US" sz="20000" u="none" spc="1000">
                <a:solidFill>
                  <a:srgbClr val="247233"/>
                </a:solidFill>
                <a:latin typeface="UD デジタル 教科書体 NP-B" panose="02020700000000000000" pitchFamily="18" charset="-128"/>
                <a:ea typeface="UD デジタル 教科書体 NP-B" panose="02020700000000000000" pitchFamily="18" charset="-128"/>
              </a:rPr>
              <a:t>01</a:t>
            </a:r>
          </a:p>
        </p:txBody>
      </p:sp>
      <p:sp>
        <p:nvSpPr>
          <p:cNvPr id="12" name="スライド番号プレースホルダー 63">
            <a:extLst>
              <a:ext uri="{FF2B5EF4-FFF2-40B4-BE49-F238E27FC236}">
                <a16:creationId xmlns:a16="http://schemas.microsoft.com/office/drawing/2014/main" id="{EA48E606-691B-94A5-FDE5-014C3EB754BD}"/>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6</a:t>
            </a:fld>
            <a:endParaRPr lang="en-US" sz="2000" dirty="0">
              <a:latin typeface="UD Digi Kyokasho NK-B" panose="02020700000000000000" pitchFamily="18" charset="-128"/>
              <a:ea typeface="UD Digi Kyokasho NK-B" panose="02020700000000000000" pitchFamily="18" charset="-128"/>
            </a:endParaRPr>
          </a:p>
        </p:txBody>
      </p:sp>
      <p:sp>
        <p:nvSpPr>
          <p:cNvPr id="2" name="テキスト ボックス 1">
            <a:extLst>
              <a:ext uri="{FF2B5EF4-FFF2-40B4-BE49-F238E27FC236}">
                <a16:creationId xmlns:a16="http://schemas.microsoft.com/office/drawing/2014/main" id="{824687ED-589C-D427-C9AF-81133F02329D}"/>
              </a:ext>
            </a:extLst>
          </p:cNvPr>
          <p:cNvSpPr txBox="1"/>
          <p:nvPr/>
        </p:nvSpPr>
        <p:spPr>
          <a:xfrm>
            <a:off x="9234651" y="3402568"/>
            <a:ext cx="2286000"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かい　　　　けつ　　　さく</a:t>
            </a:r>
            <a:endParaRPr kumimoji="1" lang="ja-JP" altLang="en-US" dirty="0">
              <a:latin typeface="Meiryo UI" panose="020B0604030504040204" pitchFamily="34" charset="-128"/>
              <a:ea typeface="Meiryo UI" panose="020B0604030504040204" pitchFamily="34" charset="-128"/>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12" name="TextBox 12"/>
          <p:cNvSpPr txBox="1"/>
          <p:nvPr/>
        </p:nvSpPr>
        <p:spPr>
          <a:xfrm>
            <a:off x="2590800" y="698025"/>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grpSp>
        <p:nvGrpSpPr>
          <p:cNvPr id="28" name="Group 6">
            <a:extLst>
              <a:ext uri="{FF2B5EF4-FFF2-40B4-BE49-F238E27FC236}">
                <a16:creationId xmlns:a16="http://schemas.microsoft.com/office/drawing/2014/main" id="{A6E3622B-491B-0ED2-C217-64DDAE4CAD9C}"/>
              </a:ext>
            </a:extLst>
          </p:cNvPr>
          <p:cNvGrpSpPr/>
          <p:nvPr/>
        </p:nvGrpSpPr>
        <p:grpSpPr>
          <a:xfrm>
            <a:off x="670554" y="0"/>
            <a:ext cx="1606891" cy="2232277"/>
            <a:chOff x="0" y="0"/>
            <a:chExt cx="736600" cy="1023277"/>
          </a:xfrm>
          <a:solidFill>
            <a:srgbClr val="68CBC0"/>
          </a:solidFill>
        </p:grpSpPr>
        <p:sp>
          <p:nvSpPr>
            <p:cNvPr id="29" name="Freeform 7">
              <a:extLst>
                <a:ext uri="{FF2B5EF4-FFF2-40B4-BE49-F238E27FC236}">
                  <a16:creationId xmlns:a16="http://schemas.microsoft.com/office/drawing/2014/main" id="{A57F048B-8C2E-42A7-FBBB-7A3A33912764}"/>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30" name="TextBox 8">
              <a:extLst>
                <a:ext uri="{FF2B5EF4-FFF2-40B4-BE49-F238E27FC236}">
                  <a16:creationId xmlns:a16="http://schemas.microsoft.com/office/drawing/2014/main" id="{FCAA7359-1A77-2317-A4C1-403FE6D525AC}"/>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pic>
        <p:nvPicPr>
          <p:cNvPr id="32" name="グラフィックス 31" descr="スター">
            <a:extLst>
              <a:ext uri="{FF2B5EF4-FFF2-40B4-BE49-F238E27FC236}">
                <a16:creationId xmlns:a16="http://schemas.microsoft.com/office/drawing/2014/main" id="{FE3E12F6-D843-CEFE-F891-294A05156C6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799" y="552292"/>
            <a:ext cx="914400" cy="914400"/>
          </a:xfrm>
          <a:prstGeom prst="rect">
            <a:avLst/>
          </a:prstGeom>
        </p:spPr>
      </p:pic>
      <p:sp>
        <p:nvSpPr>
          <p:cNvPr id="2" name="スライド番号プレースホルダー 63">
            <a:extLst>
              <a:ext uri="{FF2B5EF4-FFF2-40B4-BE49-F238E27FC236}">
                <a16:creationId xmlns:a16="http://schemas.microsoft.com/office/drawing/2014/main" id="{F536F327-4447-24F2-CAFB-5BF82905380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60</a:t>
            </a:fld>
            <a:endParaRPr lang="en-US" sz="2000" dirty="0">
              <a:latin typeface="UD Digi Kyokasho NK-B" panose="02020700000000000000" pitchFamily="18" charset="-128"/>
              <a:ea typeface="UD Digi Kyokasho NK-B" panose="02020700000000000000" pitchFamily="18" charset="-128"/>
            </a:endParaRPr>
          </a:p>
        </p:txBody>
      </p:sp>
      <p:pic>
        <p:nvPicPr>
          <p:cNvPr id="8" name="図 7">
            <a:extLst>
              <a:ext uri="{FF2B5EF4-FFF2-40B4-BE49-F238E27FC236}">
                <a16:creationId xmlns:a16="http://schemas.microsoft.com/office/drawing/2014/main" id="{9E54E1EA-1B07-6089-AE20-784FADC613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4478" y="1947934"/>
            <a:ext cx="14173200" cy="7972425"/>
          </a:xfrm>
          <a:prstGeom prst="rect">
            <a:avLst/>
          </a:prstGeom>
        </p:spPr>
      </p:pic>
    </p:spTree>
    <p:extLst>
      <p:ext uri="{BB962C8B-B14F-4D97-AF65-F5344CB8AC3E}">
        <p14:creationId xmlns:p14="http://schemas.microsoft.com/office/powerpoint/2010/main" val="29237349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BBFB8-D650-E365-512C-B6F34F6AFD28}"/>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9656634E-4B66-5533-1F8A-F43F51545F48}"/>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a:extLst>
              <a:ext uri="{FF2B5EF4-FFF2-40B4-BE49-F238E27FC236}">
                <a16:creationId xmlns:a16="http://schemas.microsoft.com/office/drawing/2014/main" id="{B35A212A-A650-4BE0-E8ED-ADC81B524A1E}"/>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12" name="TextBox 12">
            <a:extLst>
              <a:ext uri="{FF2B5EF4-FFF2-40B4-BE49-F238E27FC236}">
                <a16:creationId xmlns:a16="http://schemas.microsoft.com/office/drawing/2014/main" id="{F34E5DFE-123D-8A9B-C673-8CDD159A40F8}"/>
              </a:ext>
            </a:extLst>
          </p:cNvPr>
          <p:cNvSpPr txBox="1"/>
          <p:nvPr/>
        </p:nvSpPr>
        <p:spPr>
          <a:xfrm>
            <a:off x="2590800" y="698025"/>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6" name="TextBox 13">
            <a:extLst>
              <a:ext uri="{FF2B5EF4-FFF2-40B4-BE49-F238E27FC236}">
                <a16:creationId xmlns:a16="http://schemas.microsoft.com/office/drawing/2014/main" id="{2B52D5D9-8423-06A3-1503-B1EC1BE088A4}"/>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grpSp>
        <p:nvGrpSpPr>
          <p:cNvPr id="28" name="Group 6">
            <a:extLst>
              <a:ext uri="{FF2B5EF4-FFF2-40B4-BE49-F238E27FC236}">
                <a16:creationId xmlns:a16="http://schemas.microsoft.com/office/drawing/2014/main" id="{9BEBF8C4-CDE0-CB9D-0A8F-0A984E7AF940}"/>
              </a:ext>
            </a:extLst>
          </p:cNvPr>
          <p:cNvGrpSpPr/>
          <p:nvPr/>
        </p:nvGrpSpPr>
        <p:grpSpPr>
          <a:xfrm>
            <a:off x="670554" y="0"/>
            <a:ext cx="1606891" cy="2232277"/>
            <a:chOff x="0" y="0"/>
            <a:chExt cx="736600" cy="1023277"/>
          </a:xfrm>
          <a:solidFill>
            <a:srgbClr val="68CBC0"/>
          </a:solidFill>
        </p:grpSpPr>
        <p:sp>
          <p:nvSpPr>
            <p:cNvPr id="29" name="Freeform 7">
              <a:extLst>
                <a:ext uri="{FF2B5EF4-FFF2-40B4-BE49-F238E27FC236}">
                  <a16:creationId xmlns:a16="http://schemas.microsoft.com/office/drawing/2014/main" id="{6944F1C2-40F4-8AB3-4D46-1D5104402100}"/>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30" name="TextBox 8">
              <a:extLst>
                <a:ext uri="{FF2B5EF4-FFF2-40B4-BE49-F238E27FC236}">
                  <a16:creationId xmlns:a16="http://schemas.microsoft.com/office/drawing/2014/main" id="{3529F034-2E7F-9B42-31D5-E777861B02E9}"/>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pic>
        <p:nvPicPr>
          <p:cNvPr id="32" name="グラフィックス 31" descr="スター">
            <a:extLst>
              <a:ext uri="{FF2B5EF4-FFF2-40B4-BE49-F238E27FC236}">
                <a16:creationId xmlns:a16="http://schemas.microsoft.com/office/drawing/2014/main" id="{7BB5C1E5-43B9-76B7-D2EA-0D6D6FC0EA7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799" y="552292"/>
            <a:ext cx="914400" cy="914400"/>
          </a:xfrm>
          <a:prstGeom prst="rect">
            <a:avLst/>
          </a:prstGeom>
        </p:spPr>
      </p:pic>
      <p:sp>
        <p:nvSpPr>
          <p:cNvPr id="2" name="スライド番号プレースホルダー 63">
            <a:extLst>
              <a:ext uri="{FF2B5EF4-FFF2-40B4-BE49-F238E27FC236}">
                <a16:creationId xmlns:a16="http://schemas.microsoft.com/office/drawing/2014/main" id="{01A9FBEE-96B4-61C3-C928-F4A9CF36293C}"/>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61</a:t>
            </a:fld>
            <a:endParaRPr lang="en-US" sz="2000" dirty="0">
              <a:latin typeface="UD Digi Kyokasho NK-B" panose="02020700000000000000" pitchFamily="18" charset="-128"/>
              <a:ea typeface="UD Digi Kyokasho NK-B" panose="02020700000000000000" pitchFamily="18" charset="-128"/>
            </a:endParaRPr>
          </a:p>
        </p:txBody>
      </p:sp>
      <p:pic>
        <p:nvPicPr>
          <p:cNvPr id="6" name="図 5">
            <a:extLst>
              <a:ext uri="{FF2B5EF4-FFF2-40B4-BE49-F238E27FC236}">
                <a16:creationId xmlns:a16="http://schemas.microsoft.com/office/drawing/2014/main" id="{DE49868B-77FE-B7C5-5B5B-E31DC5D338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90800" y="1837068"/>
            <a:ext cx="14364067" cy="8079788"/>
          </a:xfrm>
          <a:prstGeom prst="rect">
            <a:avLst/>
          </a:prstGeom>
        </p:spPr>
      </p:pic>
    </p:spTree>
    <p:extLst>
      <p:ext uri="{BB962C8B-B14F-4D97-AF65-F5344CB8AC3E}">
        <p14:creationId xmlns:p14="http://schemas.microsoft.com/office/powerpoint/2010/main" val="3885071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12" name="TextBox 12"/>
          <p:cNvSpPr txBox="1"/>
          <p:nvPr/>
        </p:nvSpPr>
        <p:spPr>
          <a:xfrm>
            <a:off x="2590800" y="698025"/>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3" name="TextBox 13"/>
          <p:cNvSpPr txBox="1"/>
          <p:nvPr/>
        </p:nvSpPr>
        <p:spPr>
          <a:xfrm>
            <a:off x="1154049" y="3921840"/>
            <a:ext cx="15979898" cy="3203185"/>
          </a:xfrm>
          <a:prstGeom prst="rect">
            <a:avLst/>
          </a:prstGeom>
        </p:spPr>
        <p:txBody>
          <a:bodyPr wrap="square" lIns="0" tIns="0" rIns="0" bIns="0" rtlCol="0" anchor="t">
            <a:spAutoFit/>
          </a:bodyPr>
          <a:lstStyle/>
          <a:p>
            <a:pPr>
              <a:lnSpc>
                <a:spcPct val="150000"/>
              </a:lnSpc>
            </a:pPr>
            <a:r>
              <a:rPr lang="ja-JP" altLang="en-US" sz="6000" spc="1680" dirty="0">
                <a:solidFill>
                  <a:srgbClr val="247233"/>
                </a:solidFill>
                <a:latin typeface="UD デジタル 教科書体 NP-B" panose="02020700000000000000" pitchFamily="18" charset="-128"/>
                <a:ea typeface="UD デジタル 教科書体 NP-B" panose="02020700000000000000" pitchFamily="18" charset="-128"/>
              </a:rPr>
              <a:t>　</a:t>
            </a:r>
            <a:r>
              <a:rPr lang="ja-JP" altLang="en-US" sz="6600" spc="168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a:t>
            </a:r>
            <a:endParaRPr lang="en-US" altLang="ja-JP" sz="66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6600" spc="1680" dirty="0">
                <a:solidFill>
                  <a:srgbClr val="247233"/>
                </a:solidFill>
                <a:latin typeface="UD デジタル 教科書体 NP-B" panose="02020700000000000000" pitchFamily="18" charset="-128"/>
                <a:ea typeface="UD デジタル 教科書体 NP-B" panose="02020700000000000000" pitchFamily="18" charset="-128"/>
              </a:rPr>
              <a:t>　</a:t>
            </a:r>
            <a:r>
              <a:rPr lang="en-US" altLang="ja-JP" sz="8000" b="1" dirty="0">
                <a:solidFill>
                  <a:srgbClr val="247233"/>
                </a:solidFill>
                <a:latin typeface="UD デジタル 教科書体 NP-B" panose="02020700000000000000" pitchFamily="18" charset="-128"/>
                <a:ea typeface="UD デジタル 教科書体 NP-B" panose="02020700000000000000" pitchFamily="18" charset="-128"/>
              </a:rPr>
              <a:t>『Nature-based-Solutions』</a:t>
            </a: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grpSp>
        <p:nvGrpSpPr>
          <p:cNvPr id="28" name="Group 6">
            <a:extLst>
              <a:ext uri="{FF2B5EF4-FFF2-40B4-BE49-F238E27FC236}">
                <a16:creationId xmlns:a16="http://schemas.microsoft.com/office/drawing/2014/main" id="{A6E3622B-491B-0ED2-C217-64DDAE4CAD9C}"/>
              </a:ext>
            </a:extLst>
          </p:cNvPr>
          <p:cNvGrpSpPr/>
          <p:nvPr/>
        </p:nvGrpSpPr>
        <p:grpSpPr>
          <a:xfrm>
            <a:off x="670554" y="0"/>
            <a:ext cx="1606891" cy="2232277"/>
            <a:chOff x="0" y="0"/>
            <a:chExt cx="736600" cy="1023277"/>
          </a:xfrm>
          <a:solidFill>
            <a:srgbClr val="68CBC0"/>
          </a:solidFill>
        </p:grpSpPr>
        <p:sp>
          <p:nvSpPr>
            <p:cNvPr id="29" name="Freeform 7">
              <a:extLst>
                <a:ext uri="{FF2B5EF4-FFF2-40B4-BE49-F238E27FC236}">
                  <a16:creationId xmlns:a16="http://schemas.microsoft.com/office/drawing/2014/main" id="{A57F048B-8C2E-42A7-FBBB-7A3A33912764}"/>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30" name="TextBox 8">
              <a:extLst>
                <a:ext uri="{FF2B5EF4-FFF2-40B4-BE49-F238E27FC236}">
                  <a16:creationId xmlns:a16="http://schemas.microsoft.com/office/drawing/2014/main" id="{FCAA7359-1A77-2317-A4C1-403FE6D525AC}"/>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pic>
        <p:nvPicPr>
          <p:cNvPr id="32" name="グラフィックス 31" descr="スター">
            <a:extLst>
              <a:ext uri="{FF2B5EF4-FFF2-40B4-BE49-F238E27FC236}">
                <a16:creationId xmlns:a16="http://schemas.microsoft.com/office/drawing/2014/main" id="{FE3E12F6-D843-CEFE-F891-294A05156C6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799" y="552292"/>
            <a:ext cx="914400" cy="914400"/>
          </a:xfrm>
          <a:prstGeom prst="rect">
            <a:avLst/>
          </a:prstGeom>
        </p:spPr>
      </p:pic>
      <p:sp>
        <p:nvSpPr>
          <p:cNvPr id="2" name="スライド番号プレースホルダー 63">
            <a:extLst>
              <a:ext uri="{FF2B5EF4-FFF2-40B4-BE49-F238E27FC236}">
                <a16:creationId xmlns:a16="http://schemas.microsoft.com/office/drawing/2014/main" id="{F536F327-4447-24F2-CAFB-5BF82905380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62</a:t>
            </a:fld>
            <a:endParaRPr lang="en-US" sz="2000" dirty="0">
              <a:latin typeface="UD Digi Kyokasho NK-B" panose="02020700000000000000" pitchFamily="18" charset="-128"/>
              <a:ea typeface="UD Digi Kyokasho NK-B" panose="02020700000000000000" pitchFamily="18" charset="-128"/>
            </a:endParaRPr>
          </a:p>
        </p:txBody>
      </p:sp>
      <p:sp>
        <p:nvSpPr>
          <p:cNvPr id="4" name="テキスト ボックス 3">
            <a:extLst>
              <a:ext uri="{FF2B5EF4-FFF2-40B4-BE49-F238E27FC236}">
                <a16:creationId xmlns:a16="http://schemas.microsoft.com/office/drawing/2014/main" id="{BC7912B3-2E7D-0CBC-63D2-FE81C1E93E42}"/>
              </a:ext>
            </a:extLst>
          </p:cNvPr>
          <p:cNvSpPr txBox="1"/>
          <p:nvPr/>
        </p:nvSpPr>
        <p:spPr>
          <a:xfrm>
            <a:off x="9372600" y="3921840"/>
            <a:ext cx="3048000" cy="369332"/>
          </a:xfrm>
          <a:prstGeom prst="rect">
            <a:avLst/>
          </a:prstGeom>
          <a:noFill/>
        </p:spPr>
        <p:txBody>
          <a:bodyPr wrap="square" rtlCol="0">
            <a:spAutoFit/>
          </a:bodyPr>
          <a:lstStyle/>
          <a:p>
            <a:pPr algn="ctr"/>
            <a:r>
              <a:rPr kumimoji="1" lang="ja-JP" altLang="en-US">
                <a:latin typeface="Meiryo UI" panose="020B0604030504040204" pitchFamily="34" charset="-128"/>
                <a:ea typeface="Meiryo UI" panose="020B0604030504040204" pitchFamily="34" charset="-128"/>
              </a:rPr>
              <a:t>かい　　　</a:t>
            </a:r>
            <a:r>
              <a:rPr kumimoji="1" lang="en-US" altLang="ja-JP" dirty="0">
                <a:latin typeface="Meiryo UI" panose="020B0604030504040204" pitchFamily="34" charset="-128"/>
                <a:ea typeface="Meiryo UI" panose="020B0604030504040204" pitchFamily="34" charset="-128"/>
              </a:rPr>
              <a:t>   </a:t>
            </a:r>
            <a:r>
              <a:rPr kumimoji="1" lang="ja-JP" altLang="en-US">
                <a:latin typeface="Meiryo UI" panose="020B0604030504040204" pitchFamily="34" charset="-128"/>
                <a:ea typeface="Meiryo UI" panose="020B0604030504040204" pitchFamily="34" charset="-128"/>
              </a:rPr>
              <a:t>けつ　　　　さく</a:t>
            </a:r>
            <a:endParaRPr kumimoji="1" lang="ja-JP" altLang="en-US"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39044559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12" name="TextBox 12"/>
          <p:cNvSpPr txBox="1"/>
          <p:nvPr/>
        </p:nvSpPr>
        <p:spPr>
          <a:xfrm>
            <a:off x="2590800" y="698025"/>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grpSp>
        <p:nvGrpSpPr>
          <p:cNvPr id="28" name="Group 6">
            <a:extLst>
              <a:ext uri="{FF2B5EF4-FFF2-40B4-BE49-F238E27FC236}">
                <a16:creationId xmlns:a16="http://schemas.microsoft.com/office/drawing/2014/main" id="{A6E3622B-491B-0ED2-C217-64DDAE4CAD9C}"/>
              </a:ext>
            </a:extLst>
          </p:cNvPr>
          <p:cNvGrpSpPr/>
          <p:nvPr/>
        </p:nvGrpSpPr>
        <p:grpSpPr>
          <a:xfrm>
            <a:off x="670554" y="0"/>
            <a:ext cx="1606891" cy="2232277"/>
            <a:chOff x="0" y="0"/>
            <a:chExt cx="736600" cy="1023277"/>
          </a:xfrm>
          <a:solidFill>
            <a:srgbClr val="68CBC0"/>
          </a:solidFill>
        </p:grpSpPr>
        <p:sp>
          <p:nvSpPr>
            <p:cNvPr id="29" name="Freeform 7">
              <a:extLst>
                <a:ext uri="{FF2B5EF4-FFF2-40B4-BE49-F238E27FC236}">
                  <a16:creationId xmlns:a16="http://schemas.microsoft.com/office/drawing/2014/main" id="{A57F048B-8C2E-42A7-FBBB-7A3A33912764}"/>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30" name="TextBox 8">
              <a:extLst>
                <a:ext uri="{FF2B5EF4-FFF2-40B4-BE49-F238E27FC236}">
                  <a16:creationId xmlns:a16="http://schemas.microsoft.com/office/drawing/2014/main" id="{FCAA7359-1A77-2317-A4C1-403FE6D525AC}"/>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pic>
        <p:nvPicPr>
          <p:cNvPr id="32" name="グラフィックス 31" descr="スター">
            <a:extLst>
              <a:ext uri="{FF2B5EF4-FFF2-40B4-BE49-F238E27FC236}">
                <a16:creationId xmlns:a16="http://schemas.microsoft.com/office/drawing/2014/main" id="{FE3E12F6-D843-CEFE-F891-294A05156C6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799" y="552292"/>
            <a:ext cx="914400" cy="914400"/>
          </a:xfrm>
          <a:prstGeom prst="rect">
            <a:avLst/>
          </a:prstGeom>
        </p:spPr>
      </p:pic>
      <p:sp>
        <p:nvSpPr>
          <p:cNvPr id="6" name="スライド番号プレースホルダー 63">
            <a:extLst>
              <a:ext uri="{FF2B5EF4-FFF2-40B4-BE49-F238E27FC236}">
                <a16:creationId xmlns:a16="http://schemas.microsoft.com/office/drawing/2014/main" id="{EE809FBE-1008-CD8C-D25A-718393328B3E}"/>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63</a:t>
            </a:fld>
            <a:endParaRPr lang="en-US" sz="2000" dirty="0">
              <a:latin typeface="UD Digi Kyokasho NK-B" panose="02020700000000000000" pitchFamily="18" charset="-128"/>
              <a:ea typeface="UD Digi Kyokasho NK-B" panose="02020700000000000000" pitchFamily="18" charset="-128"/>
            </a:endParaRPr>
          </a:p>
        </p:txBody>
      </p:sp>
      <p:pic>
        <p:nvPicPr>
          <p:cNvPr id="7" name="図 6">
            <a:extLst>
              <a:ext uri="{FF2B5EF4-FFF2-40B4-BE49-F238E27FC236}">
                <a16:creationId xmlns:a16="http://schemas.microsoft.com/office/drawing/2014/main" id="{D0AB1BC2-5BF8-B07F-3540-C026D014BD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7407" y="2068869"/>
            <a:ext cx="12853182" cy="7520106"/>
          </a:xfrm>
          <a:prstGeom prst="rect">
            <a:avLst/>
          </a:prstGeom>
        </p:spPr>
      </p:pic>
    </p:spTree>
    <p:extLst>
      <p:ext uri="{BB962C8B-B14F-4D97-AF65-F5344CB8AC3E}">
        <p14:creationId xmlns:p14="http://schemas.microsoft.com/office/powerpoint/2010/main" val="38260942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FFFFFF"/>
          </a:solidFill>
          <a:ln w="285750">
            <a:solidFill>
              <a:srgbClr val="68CBC0"/>
            </a:solidFill>
          </a:ln>
        </p:spPr>
        <p:txBody>
          <a:bodyPr/>
          <a:lstStyle/>
          <a:p>
            <a:endParaRPr lang="ja-JP" altLang="en-US"/>
          </a:p>
        </p:txBody>
      </p:sp>
      <p:sp>
        <p:nvSpPr>
          <p:cNvPr id="5" name="TextBox 5"/>
          <p:cNvSpPr txBox="1"/>
          <p:nvPr/>
        </p:nvSpPr>
        <p:spPr>
          <a:xfrm>
            <a:off x="1719793" y="2464169"/>
            <a:ext cx="14848413" cy="1226820"/>
          </a:xfrm>
          <a:prstGeom prst="rect">
            <a:avLst/>
          </a:prstGeom>
        </p:spPr>
        <p:txBody>
          <a:bodyPr lIns="0" tIns="0" rIns="0" bIns="0" rtlCol="0" anchor="t">
            <a:spAutoFit/>
          </a:bodyPr>
          <a:lstStyle/>
          <a:p>
            <a:pPr algn="ctr">
              <a:lnSpc>
                <a:spcPts val="10080"/>
              </a:lnSpc>
            </a:pPr>
            <a:r>
              <a:rPr lang="en-US" sz="7200" spc="719" dirty="0" err="1">
                <a:solidFill>
                  <a:srgbClr val="237233"/>
                </a:solidFill>
                <a:latin typeface="UD デジタル 教科書体 NP-B" panose="02020700000000000000" pitchFamily="18" charset="-128"/>
                <a:ea typeface="UD デジタル 教科書体 NP-B" panose="02020700000000000000" pitchFamily="18" charset="-128"/>
              </a:rPr>
              <a:t>本日の授業は終了です</a:t>
            </a:r>
            <a:r>
              <a:rPr lang="ja-JP" altLang="en-US" sz="7200" spc="719" dirty="0">
                <a:solidFill>
                  <a:srgbClr val="237233"/>
                </a:solidFill>
                <a:latin typeface="UD デジタル 教科書体 NP-B" panose="02020700000000000000" pitchFamily="18" charset="-128"/>
                <a:ea typeface="UD デジタル 教科書体 NP-B" panose="02020700000000000000" pitchFamily="18" charset="-128"/>
              </a:rPr>
              <a:t>　</a:t>
            </a:r>
            <a:endParaRPr lang="en-US" sz="7200" spc="719" dirty="0">
              <a:solidFill>
                <a:srgbClr val="237233"/>
              </a:solidFill>
              <a:latin typeface="UD デジタル 教科書体 NP-B" panose="02020700000000000000" pitchFamily="18" charset="-128"/>
              <a:ea typeface="UD デジタル 教科書体 NP-B" panose="02020700000000000000" pitchFamily="18" charset="-128"/>
            </a:endParaRPr>
          </a:p>
        </p:txBody>
      </p:sp>
      <p:sp>
        <p:nvSpPr>
          <p:cNvPr id="6" name="TextBox 6"/>
          <p:cNvSpPr txBox="1"/>
          <p:nvPr/>
        </p:nvSpPr>
        <p:spPr>
          <a:xfrm>
            <a:off x="1581755" y="4065265"/>
            <a:ext cx="15124491" cy="1261110"/>
          </a:xfrm>
          <a:prstGeom prst="rect">
            <a:avLst/>
          </a:prstGeom>
        </p:spPr>
        <p:txBody>
          <a:bodyPr lIns="0" tIns="0" rIns="0" bIns="0" rtlCol="0" anchor="t">
            <a:spAutoFit/>
          </a:bodyPr>
          <a:lstStyle/>
          <a:p>
            <a:pPr marL="0" lvl="0" indent="0" algn="ctr">
              <a:lnSpc>
                <a:spcPts val="5040"/>
              </a:lnSpc>
              <a:spcBef>
                <a:spcPct val="0"/>
              </a:spcBef>
            </a:pPr>
            <a:r>
              <a:rPr lang="en-US" sz="3600" u="none" spc="1439">
                <a:solidFill>
                  <a:srgbClr val="237233"/>
                </a:solidFill>
                <a:latin typeface="UD デジタル 教科書体 NP-B" panose="02020700000000000000" pitchFamily="18" charset="-128"/>
                <a:ea typeface="UD デジタル 教科書体 NP-B" panose="02020700000000000000" pitchFamily="18" charset="-128"/>
              </a:rPr>
              <a:t>ありがとうございました！</a:t>
            </a:r>
          </a:p>
          <a:p>
            <a:pPr marL="0" lvl="0" indent="0" algn="ctr">
              <a:lnSpc>
                <a:spcPts val="5040"/>
              </a:lnSpc>
              <a:spcBef>
                <a:spcPct val="0"/>
              </a:spcBef>
            </a:pPr>
            <a:r>
              <a:rPr lang="en-US" sz="3600" u="none" spc="1439">
                <a:solidFill>
                  <a:srgbClr val="237233"/>
                </a:solidFill>
                <a:latin typeface="UD デジタル 教科書体 NP-B" panose="02020700000000000000" pitchFamily="18" charset="-128"/>
                <a:ea typeface="UD デジタル 教科書体 NP-B" panose="02020700000000000000" pitchFamily="18" charset="-128"/>
              </a:rPr>
              <a:t>アンケートへの回答をお願いします。</a:t>
            </a:r>
          </a:p>
        </p:txBody>
      </p:sp>
      <p:sp>
        <p:nvSpPr>
          <p:cNvPr id="11" name="スライド番号プレースホルダー 63">
            <a:extLst>
              <a:ext uri="{FF2B5EF4-FFF2-40B4-BE49-F238E27FC236}">
                <a16:creationId xmlns:a16="http://schemas.microsoft.com/office/drawing/2014/main" id="{4EB1AEDB-200A-2D7D-BDCF-C33C0EEF562D}"/>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64</a:t>
            </a:fld>
            <a:endParaRPr lang="en-US" sz="2000" dirty="0">
              <a:latin typeface="UD Digi Kyokasho NK-B" panose="02020700000000000000" pitchFamily="18" charset="-128"/>
              <a:ea typeface="UD Digi Kyokasho NK-B" panose="02020700000000000000" pitchFamily="18" charset="-128"/>
            </a:endParaRPr>
          </a:p>
        </p:txBody>
      </p:sp>
      <p:sp>
        <p:nvSpPr>
          <p:cNvPr id="8" name="テキスト ボックス 7">
            <a:extLst>
              <a:ext uri="{FF2B5EF4-FFF2-40B4-BE49-F238E27FC236}">
                <a16:creationId xmlns:a16="http://schemas.microsoft.com/office/drawing/2014/main" id="{AE53C239-4C7C-9861-815D-094FDE46C11D}"/>
              </a:ext>
            </a:extLst>
          </p:cNvPr>
          <p:cNvSpPr txBox="1"/>
          <p:nvPr/>
        </p:nvSpPr>
        <p:spPr>
          <a:xfrm>
            <a:off x="6477000" y="9016484"/>
            <a:ext cx="5562600" cy="461665"/>
          </a:xfrm>
          <a:prstGeom prst="rect">
            <a:avLst/>
          </a:prstGeom>
          <a:noFill/>
        </p:spPr>
        <p:txBody>
          <a:bodyPr wrap="square" rtlCol="0">
            <a:spAutoFit/>
          </a:bodyPr>
          <a:lstStyle/>
          <a:p>
            <a:r>
              <a:rPr lang="en-US" altLang="ja-JP" sz="2400" b="1" i="0" dirty="0">
                <a:solidFill>
                  <a:srgbClr val="000000"/>
                </a:solidFill>
                <a:effectLst/>
                <a:hlinkClick r:id="rId2"/>
              </a:rPr>
              <a:t>https://forms.gle/c4KVQYtegupFN25F8</a:t>
            </a:r>
            <a:endParaRPr kumimoji="1" lang="ja-JP" altLang="en-US" sz="2400" dirty="0"/>
          </a:p>
        </p:txBody>
      </p:sp>
      <p:pic>
        <p:nvPicPr>
          <p:cNvPr id="10" name="図 9">
            <a:extLst>
              <a:ext uri="{FF2B5EF4-FFF2-40B4-BE49-F238E27FC236}">
                <a16:creationId xmlns:a16="http://schemas.microsoft.com/office/drawing/2014/main" id="{9ACDF8CF-2BB4-7F48-3D6C-86E4E3EFD3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7185" y="5326375"/>
            <a:ext cx="3733626" cy="3733626"/>
          </a:xfrm>
          <a:prstGeom prst="rect">
            <a:avLst/>
          </a:prstGeom>
        </p:spPr>
      </p:pic>
      <p:sp>
        <p:nvSpPr>
          <p:cNvPr id="2" name="テキスト ボックス 1">
            <a:extLst>
              <a:ext uri="{FF2B5EF4-FFF2-40B4-BE49-F238E27FC236}">
                <a16:creationId xmlns:a16="http://schemas.microsoft.com/office/drawing/2014/main" id="{8D40AD60-875D-4103-C044-D26C72DDCCF6}"/>
              </a:ext>
            </a:extLst>
          </p:cNvPr>
          <p:cNvSpPr txBox="1"/>
          <p:nvPr/>
        </p:nvSpPr>
        <p:spPr>
          <a:xfrm>
            <a:off x="7323752" y="2247900"/>
            <a:ext cx="5554048" cy="369332"/>
          </a:xfrm>
          <a:prstGeom prst="rect">
            <a:avLst/>
          </a:prstGeom>
          <a:noFill/>
        </p:spPr>
        <p:txBody>
          <a:bodyPr wrap="square" rtlCol="0">
            <a:spAutoFit/>
          </a:bodyPr>
          <a:lstStyle/>
          <a:p>
            <a:r>
              <a:rPr kumimoji="1" lang="ja-JP" altLang="en-US">
                <a:latin typeface="Meiryo UI" panose="020B0604030504040204" pitchFamily="34" charset="-128"/>
                <a:ea typeface="Meiryo UI" panose="020B0604030504040204" pitchFamily="34" charset="-128"/>
              </a:rPr>
              <a:t>じゅ　　　　ぎょう　　　　　　　　　　しゅう　　　</a:t>
            </a:r>
            <a:r>
              <a:rPr kumimoji="1" lang="en-US" altLang="ja-JP" dirty="0">
                <a:latin typeface="Meiryo UI" panose="020B0604030504040204" pitchFamily="34" charset="-128"/>
                <a:ea typeface="Meiryo UI" panose="020B0604030504040204" pitchFamily="34" charset="-128"/>
              </a:rPr>
              <a:t> </a:t>
            </a:r>
            <a:r>
              <a:rPr kumimoji="1" lang="ja-JP" altLang="en-US">
                <a:latin typeface="Meiryo UI" panose="020B0604030504040204" pitchFamily="34" charset="-128"/>
                <a:ea typeface="Meiryo UI" panose="020B0604030504040204" pitchFamily="34" charset="-128"/>
              </a:rPr>
              <a:t>りょう</a:t>
            </a:r>
            <a:endParaRPr kumimoji="1" lang="ja-JP" altLang="en-US" dirty="0">
              <a:latin typeface="Meiryo UI" panose="020B0604030504040204" pitchFamily="34" charset="-128"/>
              <a:ea typeface="Meiryo UI" panose="020B0604030504040204" pitchFamily="34"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12" name="TextBox 12"/>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7" name="TextBox 13">
            <a:extLst>
              <a:ext uri="{FF2B5EF4-FFF2-40B4-BE49-F238E27FC236}">
                <a16:creationId xmlns:a16="http://schemas.microsoft.com/office/drawing/2014/main" id="{69C5DDDD-2151-D777-4B85-62DD59F33B76}"/>
              </a:ext>
            </a:extLst>
          </p:cNvPr>
          <p:cNvSpPr txBox="1"/>
          <p:nvPr/>
        </p:nvSpPr>
        <p:spPr>
          <a:xfrm>
            <a:off x="2277445" y="2963648"/>
            <a:ext cx="11201400" cy="1015406"/>
          </a:xfrm>
          <a:prstGeom prst="rect">
            <a:avLst/>
          </a:prstGeom>
        </p:spPr>
        <p:txBody>
          <a:bodyPr wrap="square" lIns="0" tIns="0" rIns="0" bIns="0" rtlCol="0" anchor="t">
            <a:spAutoFit/>
          </a:bodyPr>
          <a:lstStyle/>
          <a:p>
            <a:pPr>
              <a:lnSpc>
                <a:spcPts val="7840"/>
              </a:lnSpc>
            </a:pPr>
            <a:r>
              <a:rPr lang="ja-JP" altLang="en-US" sz="7200" u="sng" spc="1680" dirty="0">
                <a:solidFill>
                  <a:srgbClr val="247233"/>
                </a:solidFill>
                <a:latin typeface="UD デジタル 教科書体 NP-B" panose="02020700000000000000" pitchFamily="18" charset="-128"/>
                <a:ea typeface="UD デジタル 教科書体 NP-B" panose="02020700000000000000" pitchFamily="18" charset="-128"/>
              </a:rPr>
              <a:t>みなさんに質問！</a:t>
            </a:r>
            <a:endParaRPr lang="en-US" altLang="ja-JP" sz="5400" u="sng"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 name="TextBox 13">
            <a:extLst>
              <a:ext uri="{FF2B5EF4-FFF2-40B4-BE49-F238E27FC236}">
                <a16:creationId xmlns:a16="http://schemas.microsoft.com/office/drawing/2014/main" id="{8069479C-F09E-3DE8-C519-4ECD9EF7A298}"/>
              </a:ext>
            </a:extLst>
          </p:cNvPr>
          <p:cNvSpPr txBox="1"/>
          <p:nvPr/>
        </p:nvSpPr>
        <p:spPr>
          <a:xfrm>
            <a:off x="3505200" y="4046469"/>
            <a:ext cx="15087600" cy="4835683"/>
          </a:xfrm>
          <a:prstGeom prst="rect">
            <a:avLst/>
          </a:prstGeom>
        </p:spPr>
        <p:txBody>
          <a:bodyPr wrap="square" lIns="0" tIns="0" rIns="0" bIns="0" rtlCol="0" anchor="t">
            <a:spAutoFit/>
          </a:bodyPr>
          <a:lstStyle/>
          <a:p>
            <a:pPr>
              <a:lnSpc>
                <a:spcPct val="150000"/>
              </a:lnSpc>
            </a:pPr>
            <a:r>
              <a:rPr lang="en-US" altLang="ja-JP" sz="7200" spc="168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7200" spc="1680" dirty="0">
                <a:solidFill>
                  <a:srgbClr val="247233"/>
                </a:solidFill>
                <a:latin typeface="UD デジタル 教科書体 NP-B" panose="02020700000000000000" pitchFamily="18" charset="-128"/>
                <a:ea typeface="UD デジタル 教科書体 NP-B" panose="02020700000000000000" pitchFamily="18" charset="-128"/>
              </a:rPr>
              <a:t>自然</a:t>
            </a:r>
            <a:r>
              <a:rPr lang="en-US" altLang="ja-JP" sz="7200" spc="1680" dirty="0">
                <a:solidFill>
                  <a:srgbClr val="247233"/>
                </a:solidFill>
                <a:latin typeface="UD デジタル 教科書体 NP-B" panose="02020700000000000000" pitchFamily="18" charset="-128"/>
                <a:ea typeface="UD デジタル 教科書体 NP-B" panose="02020700000000000000" pitchFamily="18" charset="-128"/>
              </a:rPr>
              <a:t>』</a:t>
            </a:r>
          </a:p>
          <a:p>
            <a:pPr>
              <a:lnSpc>
                <a:spcPct val="150000"/>
              </a:lnSpc>
            </a:pPr>
            <a:r>
              <a:rPr lang="ja-JP" altLang="en-US" sz="7200" spc="1680" dirty="0">
                <a:solidFill>
                  <a:srgbClr val="247233"/>
                </a:solidFill>
                <a:latin typeface="UD デジタル 教科書体 NP-B" panose="02020700000000000000" pitchFamily="18" charset="-128"/>
                <a:ea typeface="UD デジタル 教科書体 NP-B" panose="02020700000000000000" pitchFamily="18" charset="-128"/>
              </a:rPr>
              <a:t>という言葉を聞いて、</a:t>
            </a:r>
            <a:endParaRPr lang="en-US" altLang="ja-JP" sz="72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7200" spc="1680" dirty="0">
                <a:solidFill>
                  <a:srgbClr val="247233"/>
                </a:solidFill>
                <a:latin typeface="UD デジタル 教科書体 NP-B" panose="02020700000000000000" pitchFamily="18" charset="-128"/>
                <a:ea typeface="UD デジタル 教科書体 NP-B" panose="02020700000000000000" pitchFamily="18" charset="-128"/>
              </a:rPr>
              <a:t>何を思い浮かべますか？</a:t>
            </a:r>
            <a:endPar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スライド番号プレースホルダー 63">
            <a:extLst>
              <a:ext uri="{FF2B5EF4-FFF2-40B4-BE49-F238E27FC236}">
                <a16:creationId xmlns:a16="http://schemas.microsoft.com/office/drawing/2014/main" id="{B77FBF7F-4810-5812-27D6-495FC3E0DDB5}"/>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7</a:t>
            </a:fld>
            <a:endParaRPr lang="en-US" sz="2000" dirty="0">
              <a:latin typeface="UD Digi Kyokasho NK-B" panose="02020700000000000000" pitchFamily="18" charset="-128"/>
              <a:ea typeface="UD Digi Kyokasho NK-B" panose="02020700000000000000" pitchFamily="18" charset="-128"/>
            </a:endParaRPr>
          </a:p>
        </p:txBody>
      </p:sp>
      <p:sp>
        <p:nvSpPr>
          <p:cNvPr id="9" name="テキスト ボックス 8">
            <a:extLst>
              <a:ext uri="{FF2B5EF4-FFF2-40B4-BE49-F238E27FC236}">
                <a16:creationId xmlns:a16="http://schemas.microsoft.com/office/drawing/2014/main" id="{3C56913A-31F7-8845-BAA5-342682B181D4}"/>
              </a:ext>
            </a:extLst>
          </p:cNvPr>
          <p:cNvSpPr txBox="1"/>
          <p:nvPr/>
        </p:nvSpPr>
        <p:spPr>
          <a:xfrm>
            <a:off x="7772400" y="2434568"/>
            <a:ext cx="2286000" cy="461665"/>
          </a:xfrm>
          <a:prstGeom prst="rect">
            <a:avLst/>
          </a:prstGeom>
          <a:noFill/>
        </p:spPr>
        <p:txBody>
          <a:bodyPr wrap="square" rtlCol="0">
            <a:spAutoFit/>
          </a:bodyPr>
          <a:lstStyle/>
          <a:p>
            <a:pPr algn="ctr"/>
            <a:r>
              <a:rPr kumimoji="1" lang="ja-JP" altLang="en-US" sz="2400">
                <a:latin typeface="Meiryo UI" panose="020B0604030504040204" pitchFamily="34" charset="-128"/>
                <a:ea typeface="Meiryo UI" panose="020B0604030504040204" pitchFamily="34" charset="-128"/>
              </a:rPr>
              <a:t>しつ　　　もん</a:t>
            </a:r>
            <a:endParaRPr kumimoji="1" lang="ja-JP" altLang="en-US" sz="2400" dirty="0">
              <a:latin typeface="Meiryo UI" panose="020B0604030504040204" pitchFamily="34" charset="-128"/>
              <a:ea typeface="Meiryo UI" panose="020B0604030504040204" pitchFamily="34" charset="-128"/>
            </a:endParaRPr>
          </a:p>
        </p:txBody>
      </p:sp>
      <p:sp>
        <p:nvSpPr>
          <p:cNvPr id="10" name="テキスト ボックス 9">
            <a:extLst>
              <a:ext uri="{FF2B5EF4-FFF2-40B4-BE49-F238E27FC236}">
                <a16:creationId xmlns:a16="http://schemas.microsoft.com/office/drawing/2014/main" id="{FF0F1D2B-BABA-766A-3795-8E7B12B0AB7E}"/>
              </a:ext>
            </a:extLst>
          </p:cNvPr>
          <p:cNvSpPr txBox="1"/>
          <p:nvPr/>
        </p:nvSpPr>
        <p:spPr>
          <a:xfrm>
            <a:off x="8026400" y="7390767"/>
            <a:ext cx="838200" cy="461665"/>
          </a:xfrm>
          <a:prstGeom prst="rect">
            <a:avLst/>
          </a:prstGeom>
          <a:noFill/>
        </p:spPr>
        <p:txBody>
          <a:bodyPr wrap="square" rtlCol="0">
            <a:spAutoFit/>
          </a:bodyPr>
          <a:lstStyle/>
          <a:p>
            <a:pPr algn="ctr"/>
            <a:r>
              <a:rPr kumimoji="1" lang="ja-JP" altLang="en-US" sz="2400">
                <a:latin typeface="Meiryo UI" panose="020B0604030504040204" pitchFamily="34" charset="-128"/>
                <a:ea typeface="Meiryo UI" panose="020B0604030504040204" pitchFamily="34" charset="-128"/>
              </a:rPr>
              <a:t>う</a:t>
            </a:r>
            <a:endParaRPr kumimoji="1" lang="ja-JP" altLang="en-US" sz="24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778568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3F4BA-3FFE-63E8-7B8F-F9465D537C62}"/>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60618629-9C6B-503C-0249-F60A838E546F}"/>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a:extLst>
              <a:ext uri="{FF2B5EF4-FFF2-40B4-BE49-F238E27FC236}">
                <a16:creationId xmlns:a16="http://schemas.microsoft.com/office/drawing/2014/main" id="{E1A8258D-02F7-A793-E503-B47B33D895DB}"/>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1F289913-E365-277D-1562-132E7E5FF287}"/>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03F1C354-D08D-C1A3-24AE-DD19FC53FFA0}"/>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a:extLst>
                <a:ext uri="{FF2B5EF4-FFF2-40B4-BE49-F238E27FC236}">
                  <a16:creationId xmlns:a16="http://schemas.microsoft.com/office/drawing/2014/main" id="{4847262E-772A-4F1D-9471-ED0705D822CB}"/>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a:extLst>
              <a:ext uri="{FF2B5EF4-FFF2-40B4-BE49-F238E27FC236}">
                <a16:creationId xmlns:a16="http://schemas.microsoft.com/office/drawing/2014/main" id="{D33A3F5F-7D7F-4A4E-13AD-5A2CD56B13F8}"/>
              </a:ext>
            </a:extLst>
          </p:cNvPr>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12" name="TextBox 12">
            <a:extLst>
              <a:ext uri="{FF2B5EF4-FFF2-40B4-BE49-F238E27FC236}">
                <a16:creationId xmlns:a16="http://schemas.microsoft.com/office/drawing/2014/main" id="{EACF604B-ABFA-5312-4E79-4A4216CC3A5F}"/>
              </a:ext>
            </a:extLst>
          </p:cNvPr>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6" name="TextBox 13">
            <a:extLst>
              <a:ext uri="{FF2B5EF4-FFF2-40B4-BE49-F238E27FC236}">
                <a16:creationId xmlns:a16="http://schemas.microsoft.com/office/drawing/2014/main" id="{B30E65F0-B23B-8C2C-1D30-8DFE848B7405}"/>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7" name="TextBox 13">
            <a:extLst>
              <a:ext uri="{FF2B5EF4-FFF2-40B4-BE49-F238E27FC236}">
                <a16:creationId xmlns:a16="http://schemas.microsoft.com/office/drawing/2014/main" id="{5DE4FC54-DAEB-C85D-CF38-1CABA63D7368}"/>
              </a:ext>
            </a:extLst>
          </p:cNvPr>
          <p:cNvSpPr txBox="1"/>
          <p:nvPr/>
        </p:nvSpPr>
        <p:spPr>
          <a:xfrm>
            <a:off x="2277445" y="2963648"/>
            <a:ext cx="11201400" cy="1015406"/>
          </a:xfrm>
          <a:prstGeom prst="rect">
            <a:avLst/>
          </a:prstGeom>
        </p:spPr>
        <p:txBody>
          <a:bodyPr wrap="square" lIns="0" tIns="0" rIns="0" bIns="0" rtlCol="0" anchor="t">
            <a:spAutoFit/>
          </a:bodyPr>
          <a:lstStyle/>
          <a:p>
            <a:pPr>
              <a:lnSpc>
                <a:spcPts val="7840"/>
              </a:lnSpc>
            </a:pPr>
            <a:r>
              <a:rPr lang="ja-JP" altLang="en-US" sz="7200" u="sng" spc="1680" dirty="0">
                <a:solidFill>
                  <a:srgbClr val="247233"/>
                </a:solidFill>
                <a:latin typeface="UD デジタル 教科書体 NP-B" panose="02020700000000000000" pitchFamily="18" charset="-128"/>
                <a:ea typeface="UD デジタル 教科書体 NP-B" panose="02020700000000000000" pitchFamily="18" charset="-128"/>
              </a:rPr>
              <a:t>映像では</a:t>
            </a:r>
            <a:r>
              <a:rPr lang="en-US" altLang="ja-JP" sz="7200" u="sng" spc="1680" dirty="0">
                <a:solidFill>
                  <a:srgbClr val="247233"/>
                </a:solidFill>
                <a:latin typeface="UD デジタル 教科書体 NP-B" panose="02020700000000000000" pitchFamily="18" charset="-128"/>
                <a:ea typeface="UD デジタル 教科書体 NP-B" panose="02020700000000000000" pitchFamily="18" charset="-128"/>
              </a:rPr>
              <a:t>…</a:t>
            </a:r>
            <a:endParaRPr lang="en-US" altLang="ja-JP" sz="5400" u="sng"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 name="TextBox 13">
            <a:extLst>
              <a:ext uri="{FF2B5EF4-FFF2-40B4-BE49-F238E27FC236}">
                <a16:creationId xmlns:a16="http://schemas.microsoft.com/office/drawing/2014/main" id="{2420821A-53D4-5A03-0E80-E3BE2B1B3C42}"/>
              </a:ext>
            </a:extLst>
          </p:cNvPr>
          <p:cNvSpPr txBox="1"/>
          <p:nvPr/>
        </p:nvSpPr>
        <p:spPr>
          <a:xfrm>
            <a:off x="3458982" y="4991100"/>
            <a:ext cx="12419275" cy="2414507"/>
          </a:xfrm>
          <a:prstGeom prst="rect">
            <a:avLst/>
          </a:prstGeom>
        </p:spPr>
        <p:txBody>
          <a:bodyPr wrap="square" lIns="0" tIns="0" rIns="0" bIns="0" rtlCol="0" anchor="t">
            <a:spAutoFit/>
          </a:bodyPr>
          <a:lstStyle/>
          <a:p>
            <a:pPr>
              <a:lnSpc>
                <a:spcPct val="150000"/>
              </a:lnSpc>
            </a:pPr>
            <a:r>
              <a:rPr lang="ja-JP" altLang="en-US" sz="11500" spc="1680" dirty="0">
                <a:solidFill>
                  <a:srgbClr val="247233"/>
                </a:solidFill>
                <a:latin typeface="UD デジタル 教科書体 NP-B" panose="02020700000000000000" pitchFamily="18" charset="-128"/>
                <a:ea typeface="UD デジタル 教科書体 NP-B" panose="02020700000000000000" pitchFamily="18" charset="-128"/>
              </a:rPr>
              <a:t>地球規模の課題　　　　　　</a:t>
            </a:r>
            <a:endParaRPr lang="en-US" altLang="ja-JP" sz="115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スライド番号プレースホルダー 63">
            <a:extLst>
              <a:ext uri="{FF2B5EF4-FFF2-40B4-BE49-F238E27FC236}">
                <a16:creationId xmlns:a16="http://schemas.microsoft.com/office/drawing/2014/main" id="{250EBBDA-9DDE-C7E1-9526-57035C0581D2}"/>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8</a:t>
            </a:fld>
            <a:endParaRPr lang="en-US" sz="2000" dirty="0">
              <a:latin typeface="UD Digi Kyokasho NK-B" panose="02020700000000000000" pitchFamily="18" charset="-128"/>
              <a:ea typeface="UD Digi Kyokasho NK-B" panose="02020700000000000000" pitchFamily="18" charset="-128"/>
            </a:endParaRPr>
          </a:p>
        </p:txBody>
      </p:sp>
      <p:sp>
        <p:nvSpPr>
          <p:cNvPr id="9" name="テキスト ボックス 8">
            <a:extLst>
              <a:ext uri="{FF2B5EF4-FFF2-40B4-BE49-F238E27FC236}">
                <a16:creationId xmlns:a16="http://schemas.microsoft.com/office/drawing/2014/main" id="{76A2BC01-DCB8-5EEE-0CA1-BABA27F726FD}"/>
              </a:ext>
            </a:extLst>
          </p:cNvPr>
          <p:cNvSpPr txBox="1"/>
          <p:nvPr/>
        </p:nvSpPr>
        <p:spPr>
          <a:xfrm>
            <a:off x="3458978" y="5000536"/>
            <a:ext cx="6553200" cy="523220"/>
          </a:xfrm>
          <a:prstGeom prst="rect">
            <a:avLst/>
          </a:prstGeom>
          <a:noFill/>
        </p:spPr>
        <p:txBody>
          <a:bodyPr wrap="square" rtlCol="0">
            <a:spAutoFit/>
          </a:bodyPr>
          <a:lstStyle/>
          <a:p>
            <a:pPr algn="ctr"/>
            <a:r>
              <a:rPr kumimoji="1" lang="ja-JP" altLang="en-US" sz="2800">
                <a:latin typeface="Meiryo UI" panose="020B0604030504040204" pitchFamily="34" charset="-128"/>
                <a:ea typeface="Meiryo UI" panose="020B0604030504040204" pitchFamily="34" charset="-128"/>
              </a:rPr>
              <a:t>ち　　　　　きゅう　　　　　き　　　　　　ぼ</a:t>
            </a:r>
            <a:endParaRPr kumimoji="1" lang="en-US" altLang="ja-JP" sz="2800" dirty="0">
              <a:latin typeface="Meiryo UI" panose="020B0604030504040204" pitchFamily="34" charset="-128"/>
              <a:ea typeface="Meiryo UI" panose="020B0604030504040204" pitchFamily="34" charset="-128"/>
            </a:endParaRPr>
          </a:p>
        </p:txBody>
      </p:sp>
      <p:sp>
        <p:nvSpPr>
          <p:cNvPr id="10" name="テキスト ボックス 9">
            <a:extLst>
              <a:ext uri="{FF2B5EF4-FFF2-40B4-BE49-F238E27FC236}">
                <a16:creationId xmlns:a16="http://schemas.microsoft.com/office/drawing/2014/main" id="{33FD482C-9BD7-9060-79A2-4A1626E9040E}"/>
              </a:ext>
            </a:extLst>
          </p:cNvPr>
          <p:cNvSpPr txBox="1"/>
          <p:nvPr/>
        </p:nvSpPr>
        <p:spPr>
          <a:xfrm>
            <a:off x="11390645" y="4991100"/>
            <a:ext cx="4161022" cy="523220"/>
          </a:xfrm>
          <a:prstGeom prst="rect">
            <a:avLst/>
          </a:prstGeom>
          <a:noFill/>
        </p:spPr>
        <p:txBody>
          <a:bodyPr wrap="square" rtlCol="0">
            <a:spAutoFit/>
          </a:bodyPr>
          <a:lstStyle/>
          <a:p>
            <a:pPr algn="ctr"/>
            <a:r>
              <a:rPr kumimoji="1" lang="ja-JP" altLang="en-US" sz="2800">
                <a:latin typeface="Meiryo UI" panose="020B0604030504040204" pitchFamily="34" charset="-128"/>
                <a:ea typeface="Meiryo UI" panose="020B0604030504040204" pitchFamily="34" charset="-128"/>
              </a:rPr>
              <a:t>か　　　　　だい</a:t>
            </a:r>
            <a:endParaRPr kumimoji="1" lang="en-US" altLang="ja-JP" sz="2800" dirty="0">
              <a:latin typeface="Meiryo UI" panose="020B0604030504040204" pitchFamily="34" charset="-128"/>
              <a:ea typeface="Meiryo UI" panose="020B0604030504040204" pitchFamily="34" charset="-128"/>
            </a:endParaRPr>
          </a:p>
        </p:txBody>
      </p:sp>
      <p:sp>
        <p:nvSpPr>
          <p:cNvPr id="13" name="テキスト ボックス 12">
            <a:extLst>
              <a:ext uri="{FF2B5EF4-FFF2-40B4-BE49-F238E27FC236}">
                <a16:creationId xmlns:a16="http://schemas.microsoft.com/office/drawing/2014/main" id="{E702C8DF-2C1D-6CA1-2A3E-166BE3795E73}"/>
              </a:ext>
            </a:extLst>
          </p:cNvPr>
          <p:cNvSpPr txBox="1"/>
          <p:nvPr/>
        </p:nvSpPr>
        <p:spPr>
          <a:xfrm>
            <a:off x="1828800" y="2507467"/>
            <a:ext cx="2819400" cy="461665"/>
          </a:xfrm>
          <a:prstGeom prst="rect">
            <a:avLst/>
          </a:prstGeom>
          <a:noFill/>
        </p:spPr>
        <p:txBody>
          <a:bodyPr wrap="square" rtlCol="0">
            <a:spAutoFit/>
          </a:bodyPr>
          <a:lstStyle/>
          <a:p>
            <a:pPr algn="ctr"/>
            <a:r>
              <a:rPr kumimoji="1" lang="ja-JP" altLang="en-US" sz="2400">
                <a:latin typeface="Meiryo UI" panose="020B0604030504040204" pitchFamily="34" charset="-128"/>
                <a:ea typeface="Meiryo UI" panose="020B0604030504040204" pitchFamily="34" charset="-128"/>
              </a:rPr>
              <a:t>えい　　　ぞう</a:t>
            </a:r>
            <a:endParaRPr kumimoji="1" lang="ja-JP" altLang="en-US" sz="24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4646272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7" name="TextBox 13">
            <a:extLst>
              <a:ext uri="{FF2B5EF4-FFF2-40B4-BE49-F238E27FC236}">
                <a16:creationId xmlns:a16="http://schemas.microsoft.com/office/drawing/2014/main" id="{69C5DDDD-2151-D777-4B85-62DD59F33B76}"/>
              </a:ext>
            </a:extLst>
          </p:cNvPr>
          <p:cNvSpPr txBox="1"/>
          <p:nvPr/>
        </p:nvSpPr>
        <p:spPr>
          <a:xfrm>
            <a:off x="2094128" y="5733629"/>
            <a:ext cx="14099740" cy="1630511"/>
          </a:xfrm>
          <a:prstGeom prst="rect">
            <a:avLst/>
          </a:prstGeom>
        </p:spPr>
        <p:txBody>
          <a:bodyPr wrap="square" lIns="0" tIns="0" rIns="0" bIns="0" rtlCol="0" anchor="t">
            <a:spAutoFit/>
          </a:bodyPr>
          <a:lstStyle/>
          <a:p>
            <a:pPr algn="ctr">
              <a:lnSpc>
                <a:spcPts val="7840"/>
              </a:lnSpc>
            </a:pPr>
            <a:r>
              <a:rPr lang="ja-JP" altLang="en-US" sz="23900" spc="1680" dirty="0">
                <a:solidFill>
                  <a:srgbClr val="247233"/>
                </a:solidFill>
                <a:latin typeface="UD デジタル 教科書体 NP-B" panose="02020700000000000000" pitchFamily="18" charset="-128"/>
                <a:ea typeface="UD デジタル 教科書体 NP-B" panose="02020700000000000000" pitchFamily="18" charset="-128"/>
              </a:rPr>
              <a:t>クイズ</a:t>
            </a:r>
            <a:endParaRPr lang="en-US" altLang="ja-JP" sz="239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TextBox 12">
            <a:extLst>
              <a:ext uri="{FF2B5EF4-FFF2-40B4-BE49-F238E27FC236}">
                <a16:creationId xmlns:a16="http://schemas.microsoft.com/office/drawing/2014/main" id="{5F20FE8F-F295-86EE-19C7-5045058EC642}"/>
              </a:ext>
            </a:extLst>
          </p:cNvPr>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0" name="スライド番号プレースホルダー 63">
            <a:extLst>
              <a:ext uri="{FF2B5EF4-FFF2-40B4-BE49-F238E27FC236}">
                <a16:creationId xmlns:a16="http://schemas.microsoft.com/office/drawing/2014/main" id="{5E9A42AF-B287-3969-31A4-EE19B29A2820}"/>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9</a:t>
            </a:fld>
            <a:endParaRPr lang="en-US" sz="2000" dirty="0">
              <a:latin typeface="UD Digi Kyokasho NK-B" panose="02020700000000000000" pitchFamily="18" charset="-128"/>
              <a:ea typeface="UD Digi Kyokasho NK-B" panose="02020700000000000000" pitchFamily="18" charset="-128"/>
            </a:endParaRPr>
          </a:p>
        </p:txBody>
      </p:sp>
      <p:sp>
        <p:nvSpPr>
          <p:cNvPr id="9" name="Freeform 8">
            <a:extLst>
              <a:ext uri="{FF2B5EF4-FFF2-40B4-BE49-F238E27FC236}">
                <a16:creationId xmlns:a16="http://schemas.microsoft.com/office/drawing/2014/main" id="{DF114ECD-ADD1-52C8-93A3-E851FB8B221E}"/>
              </a:ext>
            </a:extLst>
          </p:cNvPr>
          <p:cNvSpPr/>
          <p:nvPr/>
        </p:nvSpPr>
        <p:spPr>
          <a:xfrm>
            <a:off x="13406245" y="7009506"/>
            <a:ext cx="2940388" cy="3193877"/>
          </a:xfrm>
          <a:custGeom>
            <a:avLst/>
            <a:gdLst/>
            <a:ahLst/>
            <a:cxnLst/>
            <a:rect l="l" t="t" r="r" b="b"/>
            <a:pathLst>
              <a:path w="4509175" h="5092498">
                <a:moveTo>
                  <a:pt x="0" y="0"/>
                </a:moveTo>
                <a:lnTo>
                  <a:pt x="4509176" y="0"/>
                </a:lnTo>
                <a:lnTo>
                  <a:pt x="4509176" y="5092497"/>
                </a:lnTo>
                <a:lnTo>
                  <a:pt x="0" y="509249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32108123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UD デジタル 教科書体 NP-B"/>
        <a:ea typeface="UD デジタル 教科書体 NP-B"/>
        <a:cs typeface=""/>
      </a:majorFont>
      <a:minorFont>
        <a:latin typeface="UD デジタル 教科書体 NP-B"/>
        <a:ea typeface="UD デジタル 教科書体 NP-B"/>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16876</TotalTime>
  <Words>2563</Words>
  <Application>Microsoft Office PowerPoint</Application>
  <PresentationFormat>ユーザー設定</PresentationFormat>
  <Paragraphs>696</Paragraphs>
  <Slides>64</Slides>
  <Notes>1</Notes>
  <HiddenSlides>0</HiddenSlides>
  <MMClips>7</MMClips>
  <ScaleCrop>false</ScaleCrop>
  <HeadingPairs>
    <vt:vector size="6" baseType="variant">
      <vt:variant>
        <vt:lpstr>使用されているフォント</vt:lpstr>
      </vt:variant>
      <vt:variant>
        <vt:i4>10</vt:i4>
      </vt:variant>
      <vt:variant>
        <vt:lpstr>テーマ</vt:lpstr>
      </vt:variant>
      <vt:variant>
        <vt:i4>2</vt:i4>
      </vt:variant>
      <vt:variant>
        <vt:lpstr>スライド タイトル</vt:lpstr>
      </vt:variant>
      <vt:variant>
        <vt:i4>64</vt:i4>
      </vt:variant>
    </vt:vector>
  </HeadingPairs>
  <TitlesOfParts>
    <vt:vector size="76" baseType="lpstr">
      <vt:lpstr>Meiryo UI</vt:lpstr>
      <vt:lpstr>Calibri</vt:lpstr>
      <vt:lpstr>UD デジタル 教科書体 NK-B</vt:lpstr>
      <vt:lpstr>游ゴシック</vt:lpstr>
      <vt:lpstr>UD デジタル 教科書体 NK-B</vt:lpstr>
      <vt:lpstr>ＭＳ Ｐゴシック</vt:lpstr>
      <vt:lpstr>UD デジタル 教科書体 NP-B</vt:lpstr>
      <vt:lpstr>07あかずきんポップ Heavy</vt:lpstr>
      <vt:lpstr>BIZ UDPゴシック</vt:lpstr>
      <vt:lpstr>Arial</vt:lpstr>
      <vt:lpstr>Office Theme</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デジ探360_NEWスライド</dc:title>
  <dc:creator>SR</dc:creator>
  <cp:lastModifiedBy>門倉 俊一</cp:lastModifiedBy>
  <cp:revision>70</cp:revision>
  <dcterms:created xsi:type="dcterms:W3CDTF">2006-08-16T00:00:00Z</dcterms:created>
  <dcterms:modified xsi:type="dcterms:W3CDTF">2025-07-11T04:29:37Z</dcterms:modified>
  <dc:identifier>DAFszLraQyY</dc:identifier>
</cp:coreProperties>
</file>