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70"/>
  </p:notesMasterIdLst>
  <p:sldIdLst>
    <p:sldId id="296" r:id="rId3"/>
    <p:sldId id="358" r:id="rId4"/>
    <p:sldId id="366" r:id="rId5"/>
    <p:sldId id="374" r:id="rId6"/>
    <p:sldId id="297" r:id="rId7"/>
    <p:sldId id="259" r:id="rId8"/>
    <p:sldId id="303" r:id="rId9"/>
    <p:sldId id="314" r:id="rId10"/>
    <p:sldId id="309" r:id="rId11"/>
    <p:sldId id="315" r:id="rId12"/>
    <p:sldId id="342" r:id="rId13"/>
    <p:sldId id="307" r:id="rId14"/>
    <p:sldId id="343" r:id="rId15"/>
    <p:sldId id="302" r:id="rId16"/>
    <p:sldId id="301" r:id="rId17"/>
    <p:sldId id="261" r:id="rId18"/>
    <p:sldId id="367" r:id="rId19"/>
    <p:sldId id="375" r:id="rId20"/>
    <p:sldId id="335" r:id="rId21"/>
    <p:sldId id="311" r:id="rId22"/>
    <p:sldId id="336" r:id="rId23"/>
    <p:sldId id="263" r:id="rId24"/>
    <p:sldId id="283" r:id="rId25"/>
    <p:sldId id="284" r:id="rId26"/>
    <p:sldId id="285" r:id="rId27"/>
    <p:sldId id="287" r:id="rId28"/>
    <p:sldId id="370" r:id="rId29"/>
    <p:sldId id="368" r:id="rId30"/>
    <p:sldId id="361" r:id="rId31"/>
    <p:sldId id="359" r:id="rId32"/>
    <p:sldId id="376" r:id="rId33"/>
    <p:sldId id="369" r:id="rId34"/>
    <p:sldId id="291" r:id="rId35"/>
    <p:sldId id="290" r:id="rId36"/>
    <p:sldId id="324" r:id="rId37"/>
    <p:sldId id="325" r:id="rId38"/>
    <p:sldId id="326" r:id="rId39"/>
    <p:sldId id="327" r:id="rId40"/>
    <p:sldId id="328" r:id="rId41"/>
    <p:sldId id="329" r:id="rId42"/>
    <p:sldId id="330" r:id="rId43"/>
    <p:sldId id="331" r:id="rId44"/>
    <p:sldId id="332" r:id="rId45"/>
    <p:sldId id="333" r:id="rId46"/>
    <p:sldId id="313" r:id="rId47"/>
    <p:sldId id="362" r:id="rId48"/>
    <p:sldId id="272" r:id="rId49"/>
    <p:sldId id="273" r:id="rId50"/>
    <p:sldId id="274" r:id="rId51"/>
    <p:sldId id="275" r:id="rId52"/>
    <p:sldId id="276" r:id="rId53"/>
    <p:sldId id="363" r:id="rId54"/>
    <p:sldId id="321" r:id="rId55"/>
    <p:sldId id="364" r:id="rId56"/>
    <p:sldId id="337" r:id="rId57"/>
    <p:sldId id="338" r:id="rId58"/>
    <p:sldId id="339" r:id="rId59"/>
    <p:sldId id="340" r:id="rId60"/>
    <p:sldId id="365" r:id="rId61"/>
    <p:sldId id="322" r:id="rId62"/>
    <p:sldId id="323" r:id="rId63"/>
    <p:sldId id="334" r:id="rId64"/>
    <p:sldId id="345" r:id="rId65"/>
    <p:sldId id="344" r:id="rId66"/>
    <p:sldId id="299" r:id="rId67"/>
    <p:sldId id="341" r:id="rId68"/>
    <p:sldId id="357" r:id="rId69"/>
  </p:sldIdLst>
  <p:sldSz cx="18288000" cy="10287000"/>
  <p:notesSz cx="6858000" cy="9144000"/>
  <p:embeddedFontLst>
    <p:embeddedFont>
      <p:font typeface="07あかずきんポップ Heavy" panose="020B0600070205080204" charset="-128"/>
      <p:bold r:id="rId71"/>
    </p:embeddedFont>
    <p:embeddedFont>
      <p:font typeface="BIZ UDPゴシック" panose="020B0400000000000000" pitchFamily="50" charset="-128"/>
      <p:regular r:id="rId72"/>
      <p:bold r:id="rId73"/>
    </p:embeddedFont>
    <p:embeddedFont>
      <p:font typeface="ＭＳ Ｐゴシック" panose="020B0600070205080204" pitchFamily="50" charset="-128"/>
      <p:regular r:id="rId74"/>
    </p:embeddedFont>
    <p:embeddedFont>
      <p:font typeface="UD デジタル 教科書体 NK-B" panose="02020700000000000000" pitchFamily="18" charset="-128"/>
      <p:bold r:id="rId75"/>
    </p:embeddedFont>
    <p:embeddedFont>
      <p:font typeface="UD デジタル 教科書体 NK-B" panose="02020700000000000000" pitchFamily="18" charset="-128"/>
      <p:bold r:id="rId75"/>
    </p:embeddedFont>
    <p:embeddedFont>
      <p:font typeface="UD デジタル 教科書体 NP-B" panose="02020700000000000000" pitchFamily="18" charset="-128"/>
      <p:bold r:id="rId76"/>
    </p:embeddedFont>
    <p:embeddedFont>
      <p:font typeface="游ゴシック" panose="020B0400000000000000" pitchFamily="50" charset="-128"/>
      <p:regular r:id="rId77"/>
      <p:bold r:id="rId7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7233"/>
    <a:srgbClr val="68CB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01" autoAdjust="0"/>
    <p:restoredTop sz="94626" autoAdjust="0"/>
  </p:normalViewPr>
  <p:slideViewPr>
    <p:cSldViewPr>
      <p:cViewPr varScale="1">
        <p:scale>
          <a:sx n="37" d="100"/>
          <a:sy n="37" d="100"/>
        </p:scale>
        <p:origin x="840" y="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5" d="100"/>
        <a:sy n="25"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4.fntdata"/><Relationship Id="rId79"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2.fntdata"/><Relationship Id="rId80"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75"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3.fntdata"/><Relationship Id="rId78" Type="http://schemas.openxmlformats.org/officeDocument/2006/relationships/font" Target="fonts/font8.fntdata"/><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6.fntdata"/><Relationship Id="rId7" Type="http://schemas.openxmlformats.org/officeDocument/2006/relationships/slide" Target="slides/slide5.xml"/><Relationship Id="rId71" Type="http://schemas.openxmlformats.org/officeDocument/2006/relationships/font" Target="fonts/font1.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130996258446415"/>
          <c:y val="0.1627860115641985"/>
          <c:w val="0.74929510805830124"/>
          <c:h val="0.75680579380305046"/>
        </c:manualLayout>
      </c:layout>
      <c:pieChart>
        <c:varyColors val="1"/>
        <c:ser>
          <c:idx val="0"/>
          <c:order val="0"/>
          <c:dPt>
            <c:idx val="0"/>
            <c:bubble3D val="0"/>
            <c:spPr>
              <a:solidFill>
                <a:srgbClr val="FF7A00"/>
              </a:solidFill>
              <a:ln w="19050">
                <a:solidFill>
                  <a:schemeClr val="lt1"/>
                </a:solidFill>
              </a:ln>
              <a:effectLst/>
            </c:spPr>
            <c:extLst>
              <c:ext xmlns:c16="http://schemas.microsoft.com/office/drawing/2014/chart" uri="{C3380CC4-5D6E-409C-BE32-E72D297353CC}">
                <c16:uniqueId val="{00000001-1211-E94F-8E30-78D360487F01}"/>
              </c:ext>
            </c:extLst>
          </c:dPt>
          <c:dPt>
            <c:idx val="1"/>
            <c:bubble3D val="0"/>
            <c:spPr>
              <a:solidFill>
                <a:srgbClr val="7030A0"/>
              </a:solidFill>
              <a:ln w="19050">
                <a:solidFill>
                  <a:schemeClr val="lt1"/>
                </a:solidFill>
              </a:ln>
              <a:effectLst/>
            </c:spPr>
            <c:extLst>
              <c:ext xmlns:c16="http://schemas.microsoft.com/office/drawing/2014/chart" uri="{C3380CC4-5D6E-409C-BE32-E72D297353CC}">
                <c16:uniqueId val="{00000003-1211-E94F-8E30-78D360487F01}"/>
              </c:ext>
            </c:extLst>
          </c:dPt>
          <c:dPt>
            <c:idx val="2"/>
            <c:bubble3D val="0"/>
            <c:spPr>
              <a:solidFill>
                <a:srgbClr val="00B0F0"/>
              </a:solidFill>
              <a:ln w="19050">
                <a:solidFill>
                  <a:schemeClr val="lt1"/>
                </a:solidFill>
              </a:ln>
              <a:effectLst/>
            </c:spPr>
            <c:extLst>
              <c:ext xmlns:c16="http://schemas.microsoft.com/office/drawing/2014/chart" uri="{C3380CC4-5D6E-409C-BE32-E72D297353CC}">
                <c16:uniqueId val="{00000005-1211-E94F-8E30-78D360487F01}"/>
              </c:ext>
            </c:extLst>
          </c:dPt>
          <c:dPt>
            <c:idx val="3"/>
            <c:bubble3D val="0"/>
            <c:spPr>
              <a:solidFill>
                <a:srgbClr val="FFFF00"/>
              </a:solidFill>
              <a:ln w="19050">
                <a:solidFill>
                  <a:schemeClr val="lt1"/>
                </a:solidFill>
              </a:ln>
              <a:effectLst/>
            </c:spPr>
            <c:extLst>
              <c:ext xmlns:c16="http://schemas.microsoft.com/office/drawing/2014/chart" uri="{C3380CC4-5D6E-409C-BE32-E72D297353CC}">
                <c16:uniqueId val="{00000007-1211-E94F-8E30-78D360487F01}"/>
              </c:ext>
            </c:extLst>
          </c:dPt>
          <c:dPt>
            <c:idx val="4"/>
            <c:bubble3D val="0"/>
            <c:spPr>
              <a:solidFill>
                <a:srgbClr val="92D050"/>
              </a:solidFill>
              <a:ln w="19050">
                <a:solidFill>
                  <a:schemeClr val="lt1"/>
                </a:solidFill>
              </a:ln>
              <a:effectLst/>
            </c:spPr>
            <c:extLst>
              <c:ext xmlns:c16="http://schemas.microsoft.com/office/drawing/2014/chart" uri="{C3380CC4-5D6E-409C-BE32-E72D297353CC}">
                <c16:uniqueId val="{00000009-1211-E94F-8E30-78D360487F01}"/>
              </c:ext>
            </c:extLst>
          </c:dPt>
          <c:dPt>
            <c:idx val="5"/>
            <c:bubble3D val="0"/>
            <c:spPr>
              <a:solidFill>
                <a:srgbClr val="0070C0"/>
              </a:solidFill>
              <a:ln w="19050">
                <a:solidFill>
                  <a:schemeClr val="lt1"/>
                </a:solidFill>
              </a:ln>
              <a:effectLst/>
            </c:spPr>
            <c:extLst>
              <c:ext xmlns:c16="http://schemas.microsoft.com/office/drawing/2014/chart" uri="{C3380CC4-5D6E-409C-BE32-E72D297353CC}">
                <c16:uniqueId val="{0000000B-1211-E94F-8E30-78D360487F01}"/>
              </c:ext>
            </c:extLst>
          </c:dPt>
          <c:dPt>
            <c:idx val="6"/>
            <c:bubble3D val="0"/>
            <c:spPr>
              <a:solidFill>
                <a:srgbClr val="945200"/>
              </a:solidFill>
              <a:ln w="19050">
                <a:solidFill>
                  <a:schemeClr val="lt1"/>
                </a:solidFill>
              </a:ln>
              <a:effectLst/>
            </c:spPr>
            <c:extLst>
              <c:ext xmlns:c16="http://schemas.microsoft.com/office/drawing/2014/chart" uri="{C3380CC4-5D6E-409C-BE32-E72D297353CC}">
                <c16:uniqueId val="{0000000D-1211-E94F-8E30-78D360487F01}"/>
              </c:ext>
            </c:extLst>
          </c:dPt>
          <c:dLbls>
            <c:dLbl>
              <c:idx val="0"/>
              <c:layout>
                <c:manualLayout>
                  <c:x val="-0.25773992267671386"/>
                  <c:y val="-0.21123391626249466"/>
                </c:manualLayout>
              </c:layout>
              <c:tx>
                <c:rich>
                  <a:bodyPr/>
                  <a:lstStyle/>
                  <a:p>
                    <a:fld id="{F506E57D-44AE-324D-B0BF-3D8F82E7272F}" type="CATEGORYNAME">
                      <a:rPr lang="ja-JP" altLang="en-US"/>
                      <a:pPr/>
                      <a:t>[分類名]</a:t>
                    </a:fld>
                    <a:endParaRPr lang="ja-JP" altLang="en-US"/>
                  </a:p>
                  <a:p>
                    <a:fld id="{096C53ED-2800-9447-BC23-197361457AD4}"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layout>
                    <c:manualLayout>
                      <c:w val="0.17459801213583842"/>
                      <c:h val="0.15574982837114959"/>
                    </c:manualLayout>
                  </c15:layout>
                  <c15:dlblFieldTable/>
                  <c15:showDataLabelsRange val="0"/>
                </c:ext>
                <c:ext xmlns:c16="http://schemas.microsoft.com/office/drawing/2014/chart" uri="{C3380CC4-5D6E-409C-BE32-E72D297353CC}">
                  <c16:uniqueId val="{00000001-1211-E94F-8E30-78D360487F01}"/>
                </c:ext>
              </c:extLst>
            </c:dLbl>
            <c:dLbl>
              <c:idx val="1"/>
              <c:layout>
                <c:manualLayout>
                  <c:x val="3.6755207611464144E-3"/>
                  <c:y val="4.1636077365657068E-2"/>
                </c:manualLayout>
              </c:layout>
              <c:tx>
                <c:rich>
                  <a:bodyPr/>
                  <a:lstStyle/>
                  <a:p>
                    <a:fld id="{EC3FB2CD-F467-2E4A-A382-6FE43341443D}" type="CATEGORYNAME">
                      <a:rPr lang="ja-JP" altLang="en-US"/>
                      <a:pPr/>
                      <a:t>[分類名]</a:t>
                    </a:fld>
                    <a:endParaRPr lang="ja-JP" altLang="en-US"/>
                  </a:p>
                  <a:p>
                    <a:fld id="{A30E7D1D-4551-BC45-9B76-C6A945CACA72}"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layout>
                    <c:manualLayout>
                      <c:w val="0.12514446394657378"/>
                      <c:h val="0.13895445935678555"/>
                    </c:manualLayout>
                  </c15:layout>
                  <c15:dlblFieldTable/>
                  <c15:showDataLabelsRange val="0"/>
                </c:ext>
                <c:ext xmlns:c16="http://schemas.microsoft.com/office/drawing/2014/chart" uri="{C3380CC4-5D6E-409C-BE32-E72D297353CC}">
                  <c16:uniqueId val="{00000003-1211-E94F-8E30-78D360487F01}"/>
                </c:ext>
              </c:extLst>
            </c:dLbl>
            <c:dLbl>
              <c:idx val="2"/>
              <c:layout>
                <c:manualLayout>
                  <c:x val="-3.7426425420226728E-2"/>
                  <c:y val="-2.248357446351947E-3"/>
                </c:manualLayout>
              </c:layout>
              <c:tx>
                <c:rich>
                  <a:bodyPr/>
                  <a:lstStyle/>
                  <a:p>
                    <a:fld id="{55E8F2B6-309E-934E-BD18-62CBD0BDC0B8}" type="CATEGORYNAME">
                      <a:rPr lang="ja-JP" altLang="en-US"/>
                      <a:pPr/>
                      <a:t>[分類名]</a:t>
                    </a:fld>
                    <a:endParaRPr lang="ja-JP" altLang="en-US" baseline="0"/>
                  </a:p>
                  <a:p>
                    <a:fld id="{F6D59282-EACA-7448-BE0C-A1BA1E9733DD}"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1211-E94F-8E30-78D360487F01}"/>
                </c:ext>
              </c:extLst>
            </c:dLbl>
            <c:dLbl>
              <c:idx val="3"/>
              <c:layout>
                <c:manualLayout>
                  <c:x val="-2.2542720723739321E-2"/>
                  <c:y val="4.1916562696869018E-2"/>
                </c:manualLayout>
              </c:layout>
              <c:tx>
                <c:rich>
                  <a:bodyPr/>
                  <a:lstStyle/>
                  <a:p>
                    <a:fld id="{6E1E0F8C-172B-9B4E-A431-CB0C77948EDF}" type="CATEGORYNAME">
                      <a:rPr lang="ja-JP" altLang="en-US"/>
                      <a:pPr/>
                      <a:t>[分類名]</a:t>
                    </a:fld>
                    <a:endParaRPr lang="ja-JP" altLang="en-US" baseline="0"/>
                  </a:p>
                  <a:p>
                    <a:fld id="{1E5A9965-4B33-A249-8454-4D7447ADFF82}"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7-1211-E94F-8E30-78D360487F01}"/>
                </c:ext>
              </c:extLst>
            </c:dLbl>
            <c:dLbl>
              <c:idx val="4"/>
              <c:layout>
                <c:manualLayout>
                  <c:x val="-4.879076618082314E-2"/>
                  <c:y val="1.156105485908075E-2"/>
                </c:manualLayout>
              </c:layout>
              <c:tx>
                <c:rich>
                  <a:bodyPr/>
                  <a:lstStyle/>
                  <a:p>
                    <a:fld id="{0D93BAA5-E80B-1A46-8ED0-3EED80A888D3}" type="CATEGORYNAME">
                      <a:rPr lang="ja-JP" altLang="en-US"/>
                      <a:pPr/>
                      <a:t>[分類名]</a:t>
                    </a:fld>
                    <a:endParaRPr lang="ja-JP" altLang="en-US"/>
                  </a:p>
                  <a:p>
                    <a:fld id="{BA8685B6-E547-414D-BBAB-7DE48C1DE674}"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layout>
                    <c:manualLayout>
                      <c:w val="0.25509699436573036"/>
                      <c:h val="0.15352554522573034"/>
                    </c:manualLayout>
                  </c15:layout>
                  <c15:dlblFieldTable/>
                  <c15:showDataLabelsRange val="0"/>
                </c:ext>
                <c:ext xmlns:c16="http://schemas.microsoft.com/office/drawing/2014/chart" uri="{C3380CC4-5D6E-409C-BE32-E72D297353CC}">
                  <c16:uniqueId val="{00000009-1211-E94F-8E30-78D360487F01}"/>
                </c:ext>
              </c:extLst>
            </c:dLbl>
            <c:dLbl>
              <c:idx val="5"/>
              <c:layout>
                <c:manualLayout>
                  <c:x val="2.8131456972133801E-5"/>
                  <c:y val="1.4498986085903013E-7"/>
                </c:manualLayout>
              </c:layout>
              <c:tx>
                <c:rich>
                  <a:bodyPr/>
                  <a:lstStyle/>
                  <a:p>
                    <a:fld id="{9883F35B-CD14-CD44-AD68-34ACA581DF54}" type="CATEGORYNAME">
                      <a:rPr lang="ja-JP" altLang="en-US"/>
                      <a:pPr/>
                      <a:t>[分類名]</a:t>
                    </a:fld>
                    <a:endParaRPr lang="ja-JP" altLang="en-US"/>
                  </a:p>
                  <a:p>
                    <a:fld id="{0A0C290A-0EC5-6847-A59D-8A5DD7D8FBF8}"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layout>
                    <c:manualLayout>
                      <c:w val="0.20963448826827999"/>
                      <c:h val="0.11940168154428228"/>
                    </c:manualLayout>
                  </c15:layout>
                  <c15:dlblFieldTable/>
                  <c15:showDataLabelsRange val="0"/>
                </c:ext>
                <c:ext xmlns:c16="http://schemas.microsoft.com/office/drawing/2014/chart" uri="{C3380CC4-5D6E-409C-BE32-E72D297353CC}">
                  <c16:uniqueId val="{0000000B-1211-E94F-8E30-78D360487F01}"/>
                </c:ext>
              </c:extLst>
            </c:dLbl>
            <c:dLbl>
              <c:idx val="6"/>
              <c:layout>
                <c:manualLayout>
                  <c:x val="7.4902067740123923E-2"/>
                  <c:y val="4.3273776350492783E-4"/>
                </c:manualLayout>
              </c:layout>
              <c:tx>
                <c:rich>
                  <a:bodyPr/>
                  <a:lstStyle/>
                  <a:p>
                    <a:fld id="{EE50CC29-7338-B04D-BBF8-86A5657E5216}" type="CATEGORYNAME">
                      <a:rPr lang="ja-JP" altLang="en-US"/>
                      <a:pPr/>
                      <a:t>[分類名]</a:t>
                    </a:fld>
                    <a:endParaRPr lang="ja-JP" altLang="en-US"/>
                  </a:p>
                  <a:p>
                    <a:fld id="{5D3BDF63-F692-AF40-A077-9718FC42A0A6}" type="VALUE">
                      <a:rPr lang="en-US" altLang="ja-JP"/>
                      <a:pPr/>
                      <a:t>[値]</a:t>
                    </a:fld>
                    <a:r>
                      <a:rPr lang="en-US" altLang="ja-JP"/>
                      <a:t>%</a:t>
                    </a:r>
                  </a:p>
                </c:rich>
              </c:tx>
              <c:showLegendKey val="0"/>
              <c:showVal val="0"/>
              <c:showCatName val="1"/>
              <c:showSerName val="0"/>
              <c:showPercent val="1"/>
              <c:showBubbleSize val="0"/>
              <c:separator>
</c:separator>
              <c:extLst>
                <c:ext xmlns:c15="http://schemas.microsoft.com/office/drawing/2012/chart" uri="{CE6537A1-D6FC-4f65-9D91-7224C49458BB}">
                  <c15:layout>
                    <c:manualLayout>
                      <c:w val="0.12879501891899356"/>
                      <c:h val="0.11986836049086501"/>
                    </c:manualLayout>
                  </c15:layout>
                  <c15:dlblFieldTable/>
                  <c15:showDataLabelsRange val="0"/>
                </c:ext>
                <c:ext xmlns:c16="http://schemas.microsoft.com/office/drawing/2014/chart" uri="{C3380CC4-5D6E-409C-BE32-E72D297353CC}">
                  <c16:uniqueId val="{0000000D-1211-E94F-8E30-78D360487F01}"/>
                </c:ext>
              </c:extLst>
            </c:dLbl>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UD デジタル 教科書体 NK-B" panose="02020700000000000000" pitchFamily="18" charset="-128"/>
                    <a:ea typeface="UD デジタル 教科書体 NK-B" panose="02020700000000000000" pitchFamily="18" charset="-128"/>
                    <a:cs typeface="+mn-cs"/>
                  </a:defRPr>
                </a:pPr>
                <a:endParaRPr lang="ja-JP"/>
              </a:p>
            </c:txPr>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c:f>
              <c:strCache>
                <c:ptCount val="7"/>
                <c:pt idx="0">
                  <c:v>火力</c:v>
                </c:pt>
                <c:pt idx="1">
                  <c:v>原子力</c:v>
                </c:pt>
                <c:pt idx="2">
                  <c:v>水力</c:v>
                </c:pt>
                <c:pt idx="3">
                  <c:v>太陽光</c:v>
                </c:pt>
                <c:pt idx="4">
                  <c:v>バイオマス</c:v>
                </c:pt>
                <c:pt idx="5">
                  <c:v>風力</c:v>
                </c:pt>
                <c:pt idx="6">
                  <c:v>地熱</c:v>
                </c:pt>
              </c:strCache>
            </c:strRef>
          </c:cat>
          <c:val>
            <c:numRef>
              <c:f>Sheet1!$B$2:$B$8</c:f>
              <c:numCache>
                <c:formatCode>General</c:formatCode>
                <c:ptCount val="7"/>
                <c:pt idx="0">
                  <c:v>72.7</c:v>
                </c:pt>
                <c:pt idx="1">
                  <c:v>5.6</c:v>
                </c:pt>
                <c:pt idx="2">
                  <c:v>7.6</c:v>
                </c:pt>
                <c:pt idx="3">
                  <c:v>9.1999999999999993</c:v>
                </c:pt>
                <c:pt idx="4">
                  <c:v>3.7</c:v>
                </c:pt>
                <c:pt idx="5">
                  <c:v>0.9</c:v>
                </c:pt>
                <c:pt idx="6">
                  <c:v>0.3</c:v>
                </c:pt>
              </c:numCache>
            </c:numRef>
          </c:val>
          <c:extLst>
            <c:ext xmlns:c16="http://schemas.microsoft.com/office/drawing/2014/chart" uri="{C3380CC4-5D6E-409C-BE32-E72D297353CC}">
              <c16:uniqueId val="{0000000E-1211-E94F-8E30-78D360487F01}"/>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sz="1800">
          <a:latin typeface="UD デジタル 教科書体 NK-B" panose="02020700000000000000" pitchFamily="18" charset="-128"/>
          <a:ea typeface="UD デジタル 教科書体 NK-B" panose="02020700000000000000" pitchFamily="18" charset="-128"/>
        </a:defRPr>
      </a:pPr>
      <a:endParaRPr lang="ja-JP"/>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0.26056</cdr:x>
      <cdr:y>0.94175</cdr:y>
    </cdr:from>
    <cdr:to>
      <cdr:x>0.76504</cdr:x>
      <cdr:y>0.9953</cdr:y>
    </cdr:to>
    <cdr:sp macro="" textlink="">
      <cdr:nvSpPr>
        <cdr:cNvPr id="2" name="テキスト ボックス 12">
          <a:extLst xmlns:a="http://schemas.openxmlformats.org/drawingml/2006/main">
            <a:ext uri="{FF2B5EF4-FFF2-40B4-BE49-F238E27FC236}">
              <a16:creationId xmlns:a16="http://schemas.microsoft.com/office/drawing/2014/main" id="{8B316ED6-697E-D632-DA45-AE058603CBAD}"/>
            </a:ext>
          </a:extLst>
        </cdr:cNvPr>
        <cdr:cNvSpPr txBox="1"/>
      </cdr:nvSpPr>
      <cdr:spPr>
        <a:xfrm xmlns:a="http://schemas.openxmlformats.org/drawingml/2006/main">
          <a:off x="1866314" y="6495282"/>
          <a:ext cx="3613490" cy="369332"/>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kumimoji="1" lang="ja-JP" altLang="en-US" dirty="0">
              <a:latin typeface="UD デジタル 教科書体 NK-B" panose="02020700000000000000" pitchFamily="18" charset="-128"/>
              <a:ea typeface="UD デジタル 教科書体 NK-B" panose="02020700000000000000" pitchFamily="18" charset="-128"/>
            </a:rPr>
            <a:t>出所：総合エネルギー統計より作成</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8AE74C-D473-4751-B8AA-710CE8B5BC19}" type="datetimeFigureOut">
              <a:rPr kumimoji="1" lang="ja-JP" altLang="en-US" smtClean="0"/>
              <a:t>2025/7/9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DEC275-AB0B-44EB-BBB4-36185C36B5A5}" type="slidenum">
              <a:rPr kumimoji="1" lang="ja-JP" altLang="en-US" smtClean="0"/>
              <a:t>‹#›</a:t>
            </a:fld>
            <a:endParaRPr kumimoji="1" lang="ja-JP" altLang="en-US"/>
          </a:p>
        </p:txBody>
      </p:sp>
    </p:spTree>
    <p:extLst>
      <p:ext uri="{BB962C8B-B14F-4D97-AF65-F5344CB8AC3E}">
        <p14:creationId xmlns:p14="http://schemas.microsoft.com/office/powerpoint/2010/main" val="17509026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5DEC275-AB0B-44EB-BBB4-36185C36B5A5}" type="slidenum">
              <a:rPr kumimoji="1" lang="ja-JP" altLang="en-US" smtClean="0"/>
              <a:t>29</a:t>
            </a:fld>
            <a:endParaRPr kumimoji="1" lang="ja-JP" altLang="en-US"/>
          </a:p>
        </p:txBody>
      </p:sp>
    </p:spTree>
    <p:extLst>
      <p:ext uri="{BB962C8B-B14F-4D97-AF65-F5344CB8AC3E}">
        <p14:creationId xmlns:p14="http://schemas.microsoft.com/office/powerpoint/2010/main" val="3213763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7/9/2025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7/9/2025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7.xml"/><Relationship Id="rId1" Type="http://schemas.openxmlformats.org/officeDocument/2006/relationships/video" Target="https://www.youtube.com/embed/VAVpGN3kIKM?feature=oembed" TargetMode="External"/><Relationship Id="rId6" Type="http://schemas.openxmlformats.org/officeDocument/2006/relationships/hyperlink" Target="https://youtu.be/VAVpGN3kIKM" TargetMode="External"/><Relationship Id="rId5" Type="http://schemas.openxmlformats.org/officeDocument/2006/relationships/image" Target="../media/image19.sv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7.xml"/><Relationship Id="rId1" Type="http://schemas.openxmlformats.org/officeDocument/2006/relationships/video" Target="https://www.youtube.com/embed/VAVpGN3kIKM?feature=oembed" TargetMode="Externa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sv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https://youtu.be/w8XT-qdBteg" TargetMode="External"/><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video" Target="https://www.youtube.com/embed/w8XT-qdBteg?feature=oembed"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video" Target="https://www.youtube.com/embed/4ly8e2pg8qA?feature=oembed" TargetMode="External"/><Relationship Id="rId6" Type="http://schemas.openxmlformats.org/officeDocument/2006/relationships/hyperlink" Target="https://youtu.be/4ly8e2pg8qA" TargetMode="External"/><Relationship Id="rId5" Type="http://schemas.openxmlformats.org/officeDocument/2006/relationships/image" Target="../media/image6.sv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jpe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hyperlink" Target="https://youtu.be/i4BUEdw5SRw" TargetMode="External"/><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7.xml"/><Relationship Id="rId1" Type="http://schemas.openxmlformats.org/officeDocument/2006/relationships/video" Target="https://www.youtube.com/embed/i4BUEdw5SRw?feature=oembed"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video" Target="https://www.youtube.com/embed/4ly8e2pg8qA?feature=oembed"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6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6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6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hyperlink" Target="https://forms.gle/c4KVQYtegupFN25F8"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a:xfrm>
            <a:off x="-6485" y="0"/>
            <a:ext cx="18287996" cy="10286999"/>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92D050">
              <a:alpha val="0"/>
            </a:srgbClr>
          </a:solidFill>
          <a:ln w="285750">
            <a:solidFill>
              <a:srgbClr val="68CBC0"/>
            </a:solidFill>
          </a:ln>
        </p:spPr>
        <p:txBody>
          <a:bodyPr/>
          <a:lstStyle/>
          <a:p>
            <a:endParaRPr lang="ja-JP" altLang="en-US" dirty="0"/>
          </a:p>
        </p:txBody>
      </p:sp>
      <p:grpSp>
        <p:nvGrpSpPr>
          <p:cNvPr id="2" name="グループ化 1">
            <a:extLst>
              <a:ext uri="{FF2B5EF4-FFF2-40B4-BE49-F238E27FC236}">
                <a16:creationId xmlns:a16="http://schemas.microsoft.com/office/drawing/2014/main" id="{4E4E1D48-9043-C219-1541-774AE85C006A}"/>
              </a:ext>
            </a:extLst>
          </p:cNvPr>
          <p:cNvGrpSpPr/>
          <p:nvPr/>
        </p:nvGrpSpPr>
        <p:grpSpPr>
          <a:xfrm>
            <a:off x="6489" y="4547417"/>
            <a:ext cx="11506200" cy="3647656"/>
            <a:chOff x="152400" y="4631546"/>
            <a:chExt cx="10331587" cy="3647656"/>
          </a:xfrm>
          <a:solidFill>
            <a:srgbClr val="68CBC0"/>
          </a:solidFill>
        </p:grpSpPr>
        <p:sp>
          <p:nvSpPr>
            <p:cNvPr id="9" name="Freeform 9"/>
            <p:cNvSpPr/>
            <p:nvPr/>
          </p:nvSpPr>
          <p:spPr>
            <a:xfrm>
              <a:off x="152400" y="4631546"/>
              <a:ext cx="10331587" cy="3647656"/>
            </a:xfrm>
            <a:custGeom>
              <a:avLst/>
              <a:gdLst/>
              <a:ahLst/>
              <a:cxnLst/>
              <a:rect l="l" t="t" r="r" b="b"/>
              <a:pathLst>
                <a:path w="1906844" h="564342">
                  <a:moveTo>
                    <a:pt x="0" y="0"/>
                  </a:moveTo>
                  <a:lnTo>
                    <a:pt x="1906844" y="0"/>
                  </a:lnTo>
                  <a:lnTo>
                    <a:pt x="1906844" y="564342"/>
                  </a:lnTo>
                  <a:lnTo>
                    <a:pt x="0" y="564342"/>
                  </a:lnTo>
                  <a:lnTo>
                    <a:pt x="0" y="0"/>
                  </a:lnTo>
                </a:path>
              </a:pathLst>
            </a:custGeom>
            <a:grpFill/>
          </p:spPr>
          <p:txBody>
            <a:bodyPr/>
            <a:lstStyle/>
            <a:p>
              <a:endParaRPr lang="ja-JP" altLang="en-US">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endParaRPr>
            </a:p>
          </p:txBody>
        </p:sp>
        <p:sp>
          <p:nvSpPr>
            <p:cNvPr id="10" name="TextBox 10"/>
            <p:cNvSpPr txBox="1"/>
            <p:nvPr/>
          </p:nvSpPr>
          <p:spPr>
            <a:xfrm>
              <a:off x="822395" y="5012545"/>
              <a:ext cx="9372600" cy="2885657"/>
            </a:xfrm>
            <a:prstGeom prst="rect">
              <a:avLst/>
            </a:prstGeom>
            <a:grpFill/>
          </p:spPr>
          <p:txBody>
            <a:bodyPr lIns="38100" tIns="38100" rIns="38100" bIns="38100" rtlCol="0" anchor="ctr"/>
            <a:lstStyle/>
            <a:p>
              <a:r>
                <a:rPr lang="en-US" altLang="ja-JP" sz="5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r>
                <a:rPr lang="ja-JP" altLang="ja-JP" sz="48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sz="48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2000" dirty="0">
                <a:solidFill>
                  <a:schemeClr val="bg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sp>
        <p:nvSpPr>
          <p:cNvPr id="12" name="TextBox 12"/>
          <p:cNvSpPr txBox="1"/>
          <p:nvPr/>
        </p:nvSpPr>
        <p:spPr>
          <a:xfrm>
            <a:off x="-1905000" y="2007798"/>
            <a:ext cx="15795935" cy="1933671"/>
          </a:xfrm>
          <a:prstGeom prst="rect">
            <a:avLst/>
          </a:prstGeom>
        </p:spPr>
        <p:txBody>
          <a:bodyPr lIns="0" tIns="0" rIns="0" bIns="0" rtlCol="0" anchor="t">
            <a:spAutoFit/>
          </a:bodyPr>
          <a:lstStyle/>
          <a:p>
            <a:pPr algn="ctr">
              <a:lnSpc>
                <a:spcPts val="18760"/>
              </a:lnSpc>
            </a:pP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GREEN</a:t>
            </a:r>
            <a:r>
              <a:rPr lang="ja-JP"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EXPO 2027</a:t>
            </a:r>
            <a:r>
              <a:rPr lang="ja-JP" altLang="en-US"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　デジタル</a:t>
            </a: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r>
              <a:rPr lang="ja-JP" altLang="en-US"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探究教材</a:t>
            </a:r>
            <a:endParaRPr lang="en-US" sz="4000" b="1" spc="-657" dirty="0">
              <a:solidFill>
                <a:srgbClr val="000000"/>
              </a:solidFill>
              <a:latin typeface="BIZ UDPゴシック" panose="020B0400000000000000" pitchFamily="50" charset="-128"/>
              <a:ea typeface="BIZ UDPゴシック" panose="020B0400000000000000" pitchFamily="50" charset="-128"/>
              <a:cs typeface="07あかずきんポップ Heavy" panose="00000900000000000000" pitchFamily="50" charset="-128"/>
            </a:endParaRPr>
          </a:p>
        </p:txBody>
      </p:sp>
      <p:pic>
        <p:nvPicPr>
          <p:cNvPr id="15" name="Google Shape;48;p1">
            <a:extLst>
              <a:ext uri="{FF2B5EF4-FFF2-40B4-BE49-F238E27FC236}">
                <a16:creationId xmlns:a16="http://schemas.microsoft.com/office/drawing/2014/main" id="{8B0636E4-95E6-93FA-CE4E-DBC5F84644B5}"/>
              </a:ext>
            </a:extLst>
          </p:cNvPr>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2954000" y="2110171"/>
            <a:ext cx="4038600" cy="6192823"/>
          </a:xfrm>
          <a:prstGeom prst="rect">
            <a:avLst/>
          </a:prstGeom>
          <a:noFill/>
          <a:ln>
            <a:noFill/>
          </a:ln>
        </p:spPr>
      </p:pic>
      <p:sp>
        <p:nvSpPr>
          <p:cNvPr id="3" name="テキスト ボックス 2">
            <a:extLst>
              <a:ext uri="{FF2B5EF4-FFF2-40B4-BE49-F238E27FC236}">
                <a16:creationId xmlns:a16="http://schemas.microsoft.com/office/drawing/2014/main" id="{CF76D4C7-F83A-5C08-63DD-1B50961C0F0F}"/>
              </a:ext>
            </a:extLst>
          </p:cNvPr>
          <p:cNvSpPr txBox="1"/>
          <p:nvPr/>
        </p:nvSpPr>
        <p:spPr>
          <a:xfrm>
            <a:off x="898568" y="8394827"/>
            <a:ext cx="2057400" cy="1200329"/>
          </a:xfrm>
          <a:prstGeom prst="rect">
            <a:avLst/>
          </a:prstGeom>
          <a:noFill/>
        </p:spPr>
        <p:txBody>
          <a:bodyPr wrap="square" rtlCol="0">
            <a:spAutoFit/>
          </a:bodyPr>
          <a:lstStyle/>
          <a:p>
            <a:r>
              <a:rPr kumimoji="1" lang="en-US" altLang="ja-JP" sz="7200" b="1" dirty="0">
                <a:latin typeface="BIZ UDPゴシック" panose="020B0400000000000000" pitchFamily="50" charset="-128"/>
                <a:ea typeface="BIZ UDPゴシック" panose="020B0400000000000000" pitchFamily="50" charset="-128"/>
              </a:rPr>
              <a:t>01</a:t>
            </a:r>
            <a:endParaRPr kumimoji="1" lang="ja-JP" altLang="en-US" sz="7200" b="1"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BEAC8E21-1AC6-8276-5F46-A9E6E1B34231}"/>
              </a:ext>
            </a:extLst>
          </p:cNvPr>
          <p:cNvSpPr txBox="1"/>
          <p:nvPr/>
        </p:nvSpPr>
        <p:spPr>
          <a:xfrm>
            <a:off x="533400" y="537806"/>
            <a:ext cx="7162800" cy="769441"/>
          </a:xfrm>
          <a:prstGeom prst="rect">
            <a:avLst/>
          </a:prstGeom>
          <a:noFill/>
        </p:spPr>
        <p:txBody>
          <a:bodyPr wrap="square" rtlCol="0">
            <a:spAutoFit/>
          </a:bodyPr>
          <a:lstStyle/>
          <a:p>
            <a:r>
              <a:rPr kumimoji="1" lang="en-US" altLang="ja-JP" sz="4400" dirty="0">
                <a:latin typeface="UD デジタル 教科書体 NP-B" panose="02020700000000000000" pitchFamily="18" charset="-128"/>
                <a:ea typeface="UD デジタル 教科書体 NP-B" panose="02020700000000000000" pitchFamily="18" charset="-128"/>
              </a:rPr>
              <a:t>【</a:t>
            </a:r>
            <a:r>
              <a:rPr kumimoji="1" lang="ja-JP" altLang="en-US" sz="4400" dirty="0">
                <a:latin typeface="UD デジタル 教科書体 NP-B" panose="02020700000000000000" pitchFamily="18" charset="-128"/>
                <a:ea typeface="UD デジタル 教科書体 NP-B" panose="02020700000000000000" pitchFamily="18" charset="-128"/>
              </a:rPr>
              <a:t>中学生用</a:t>
            </a:r>
            <a:r>
              <a:rPr kumimoji="1" lang="en-US" altLang="ja-JP" sz="4400" dirty="0">
                <a:latin typeface="UD デジタル 教科書体 NP-B" panose="02020700000000000000" pitchFamily="18" charset="-128"/>
                <a:ea typeface="UD デジタル 教科書体 NP-B" panose="02020700000000000000" pitchFamily="18" charset="-128"/>
              </a:rPr>
              <a:t>】</a:t>
            </a:r>
            <a:r>
              <a:rPr kumimoji="1" lang="ja-JP" altLang="en-US" sz="4400" dirty="0">
                <a:latin typeface="UD デジタル 教科書体 NP-B" panose="02020700000000000000" pitchFamily="18" charset="-128"/>
                <a:ea typeface="UD デジタル 教科書体 NP-B" panose="02020700000000000000" pitchFamily="18" charset="-128"/>
              </a:rPr>
              <a:t>３コマ</a:t>
            </a:r>
            <a:r>
              <a:rPr kumimoji="1" lang="en-US" altLang="ja-JP" sz="4400" dirty="0">
                <a:latin typeface="UD デジタル 教科書体 NP-B" panose="02020700000000000000" pitchFamily="18" charset="-128"/>
                <a:ea typeface="UD デジタル 教科書体 NP-B" panose="02020700000000000000" pitchFamily="18" charset="-128"/>
              </a:rPr>
              <a:t>Ver</a:t>
            </a:r>
            <a:endParaRPr kumimoji="1" lang="ja-JP" altLang="en-US" sz="4400" dirty="0">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33934818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C414D-DA5F-CDD9-761A-5248188155F0}"/>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F8EEBED0-79A0-25F9-E312-02EBD951BF73}"/>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a:extLst>
              <a:ext uri="{FF2B5EF4-FFF2-40B4-BE49-F238E27FC236}">
                <a16:creationId xmlns:a16="http://schemas.microsoft.com/office/drawing/2014/main" id="{BFA35409-818C-AB6F-EDA3-FF9E263B7BD4}"/>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0565B6B8-82B1-DB75-E765-991FCB7F4FBE}"/>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E88EDD9F-D9A1-EFA9-0F0D-ED25BA949E37}"/>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a:extLst>
                <a:ext uri="{FF2B5EF4-FFF2-40B4-BE49-F238E27FC236}">
                  <a16:creationId xmlns:a16="http://schemas.microsoft.com/office/drawing/2014/main" id="{7CF59D01-96FA-B9D0-B30E-7CC2279BC32B}"/>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a:extLst>
              <a:ext uri="{FF2B5EF4-FFF2-40B4-BE49-F238E27FC236}">
                <a16:creationId xmlns:a16="http://schemas.microsoft.com/office/drawing/2014/main" id="{E9D85E04-FCA8-D9FB-D2D5-15360F01216B}"/>
              </a:ext>
            </a:extLst>
          </p:cNvPr>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0B49290E-DFB9-7F5E-B7B8-F92D899635A5}"/>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7" name="TextBox 13">
            <a:extLst>
              <a:ext uri="{FF2B5EF4-FFF2-40B4-BE49-F238E27FC236}">
                <a16:creationId xmlns:a16="http://schemas.microsoft.com/office/drawing/2014/main" id="{8B7AD287-0E8A-B30A-B837-8CA9FFFF6340}"/>
              </a:ext>
            </a:extLst>
          </p:cNvPr>
          <p:cNvSpPr txBox="1"/>
          <p:nvPr/>
        </p:nvSpPr>
        <p:spPr>
          <a:xfrm>
            <a:off x="-24067" y="3030633"/>
            <a:ext cx="5072690" cy="1044901"/>
          </a:xfrm>
          <a:prstGeom prst="rect">
            <a:avLst/>
          </a:prstGeom>
        </p:spPr>
        <p:txBody>
          <a:bodyPr wrap="square" lIns="0" tIns="0" rIns="0" bIns="0" rtlCol="0" anchor="t">
            <a:spAutoFit/>
          </a:bodyPr>
          <a:lstStyle/>
          <a:p>
            <a:pPr algn="ctr">
              <a:lnSpc>
                <a:spcPts val="7840"/>
              </a:lnSpc>
            </a:pPr>
            <a:r>
              <a:rPr lang="ja-JP" altLang="en-US" sz="7200" u="sng" spc="1680" dirty="0">
                <a:solidFill>
                  <a:srgbClr val="247233"/>
                </a:solidFill>
                <a:latin typeface="UD デジタル 教科書体 NP-B" panose="02020700000000000000" pitchFamily="18" charset="-128"/>
                <a:ea typeface="UD デジタル 教科書体 NP-B" panose="02020700000000000000" pitchFamily="18" charset="-128"/>
              </a:rPr>
              <a:t>クイズ</a:t>
            </a:r>
            <a:endParaRPr lang="en-US" altLang="ja-JP" sz="5400" u="sng"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 name="TextBox 13">
            <a:extLst>
              <a:ext uri="{FF2B5EF4-FFF2-40B4-BE49-F238E27FC236}">
                <a16:creationId xmlns:a16="http://schemas.microsoft.com/office/drawing/2014/main" id="{947CD1B3-2AC4-8328-BC4E-377CB7CC4C6E}"/>
              </a:ext>
            </a:extLst>
          </p:cNvPr>
          <p:cNvSpPr txBox="1"/>
          <p:nvPr/>
        </p:nvSpPr>
        <p:spPr>
          <a:xfrm>
            <a:off x="990394" y="4516501"/>
            <a:ext cx="17356451" cy="4835683"/>
          </a:xfrm>
          <a:prstGeom prst="rect">
            <a:avLst/>
          </a:prstGeom>
        </p:spPr>
        <p:txBody>
          <a:bodyPr wrap="square" lIns="0" tIns="0" rIns="0" bIns="0" rtlCol="0" anchor="t">
            <a:spAutoFit/>
          </a:bodyPr>
          <a:lstStyle/>
          <a:p>
            <a:pPr>
              <a:lnSpc>
                <a:spcPct val="150000"/>
              </a:lnSpc>
            </a:pPr>
            <a:r>
              <a:rPr lang="ja-JP" altLang="en-US" sz="7200" dirty="0">
                <a:solidFill>
                  <a:srgbClr val="247233"/>
                </a:solidFill>
                <a:latin typeface="UD デジタル 教科書体 NP-B" panose="02020700000000000000" pitchFamily="18" charset="-128"/>
                <a:ea typeface="UD デジタル 教科書体 NP-B" panose="02020700000000000000" pitchFamily="18" charset="-128"/>
              </a:rPr>
              <a:t>江戸時代の農家は野菜を育てるために</a:t>
            </a:r>
            <a:endParaRPr lang="en-US" altLang="ja-JP" sz="72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7200" dirty="0">
                <a:solidFill>
                  <a:srgbClr val="247233"/>
                </a:solidFill>
                <a:latin typeface="UD デジタル 教科書体 NP-B" panose="02020700000000000000" pitchFamily="18" charset="-128"/>
                <a:ea typeface="UD デジタル 教科書体 NP-B" panose="02020700000000000000" pitchFamily="18" charset="-128"/>
              </a:rPr>
              <a:t>あるものを使って工夫していました。</a:t>
            </a:r>
            <a:endParaRPr lang="en-US" altLang="ja-JP" sz="72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7200" dirty="0">
                <a:solidFill>
                  <a:srgbClr val="247233"/>
                </a:solidFill>
                <a:latin typeface="UD デジタル 教科書体 NP-B" panose="02020700000000000000" pitchFamily="18" charset="-128"/>
                <a:ea typeface="UD デジタル 教科書体 NP-B" panose="02020700000000000000" pitchFamily="18" charset="-128"/>
              </a:rPr>
              <a:t>次のうち何を使ったでしょう？</a:t>
            </a:r>
          </a:p>
        </p:txBody>
      </p:sp>
      <p:sp>
        <p:nvSpPr>
          <p:cNvPr id="4" name="TextBox 12">
            <a:extLst>
              <a:ext uri="{FF2B5EF4-FFF2-40B4-BE49-F238E27FC236}">
                <a16:creationId xmlns:a16="http://schemas.microsoft.com/office/drawing/2014/main" id="{B7ED7FEA-4500-0900-08E7-9AD44AC52004}"/>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0" name="スライド番号プレースホルダー 63">
            <a:extLst>
              <a:ext uri="{FF2B5EF4-FFF2-40B4-BE49-F238E27FC236}">
                <a16:creationId xmlns:a16="http://schemas.microsoft.com/office/drawing/2014/main" id="{B8EEA8E0-B88F-0C8C-35C7-26DEA0155B76}"/>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10</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233429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 name="TextBox 13">
            <a:extLst>
              <a:ext uri="{FF2B5EF4-FFF2-40B4-BE49-F238E27FC236}">
                <a16:creationId xmlns:a16="http://schemas.microsoft.com/office/drawing/2014/main" id="{8069479C-F09E-3DE8-C519-4ECD9EF7A298}"/>
              </a:ext>
            </a:extLst>
          </p:cNvPr>
          <p:cNvSpPr txBox="1"/>
          <p:nvPr/>
        </p:nvSpPr>
        <p:spPr>
          <a:xfrm>
            <a:off x="1600198" y="3656244"/>
            <a:ext cx="15087600" cy="5075428"/>
          </a:xfrm>
          <a:prstGeom prst="rect">
            <a:avLst/>
          </a:prstGeom>
        </p:spPr>
        <p:txBody>
          <a:bodyPr wrap="square" lIns="0" tIns="0" rIns="0" bIns="0" rtlCol="0" anchor="t">
            <a:spAutoFit/>
          </a:bodyPr>
          <a:lstStyle/>
          <a:p>
            <a:pPr marL="914400" indent="-914400">
              <a:lnSpc>
                <a:spcPts val="7840"/>
              </a:lnSpc>
              <a:buAutoNum type="circleNumDbPlain"/>
            </a:pPr>
            <a:r>
              <a:rPr lang="ja-JP" altLang="en-US" sz="9600" spc="300" dirty="0">
                <a:solidFill>
                  <a:srgbClr val="247233"/>
                </a:solidFill>
                <a:latin typeface="UD デジタル 教科書体 NP-B" panose="02020700000000000000" pitchFamily="18" charset="-128"/>
                <a:ea typeface="UD デジタル 教科書体 NP-B" panose="02020700000000000000" pitchFamily="18" charset="-128"/>
              </a:rPr>
              <a:t>落ち葉</a:t>
            </a:r>
            <a:endParaRPr lang="en-US" altLang="ja-JP" sz="9600" spc="300" dirty="0">
              <a:solidFill>
                <a:srgbClr val="247233"/>
              </a:solidFill>
              <a:latin typeface="UD デジタル 教科書体 NP-B" panose="02020700000000000000" pitchFamily="18" charset="-128"/>
              <a:ea typeface="UD デジタル 教科書体 NP-B" panose="02020700000000000000" pitchFamily="18" charset="-128"/>
            </a:endParaRPr>
          </a:p>
          <a:p>
            <a:pPr marL="914400" indent="-914400">
              <a:lnSpc>
                <a:spcPts val="7840"/>
              </a:lnSpc>
              <a:buAutoNum type="circleNumDbPlain"/>
            </a:pPr>
            <a:endParaRPr lang="en-US" altLang="ja-JP" sz="9600" spc="300" dirty="0">
              <a:solidFill>
                <a:srgbClr val="247233"/>
              </a:solidFill>
              <a:latin typeface="UD デジタル 教科書体 NP-B" panose="02020700000000000000" pitchFamily="18" charset="-128"/>
              <a:ea typeface="UD デジタル 教科書体 NP-B" panose="02020700000000000000" pitchFamily="18" charset="-128"/>
            </a:endParaRPr>
          </a:p>
          <a:p>
            <a:pPr marL="914400" indent="-914400">
              <a:lnSpc>
                <a:spcPts val="7840"/>
              </a:lnSpc>
              <a:buAutoNum type="circleNumDbPlain"/>
            </a:pPr>
            <a:r>
              <a:rPr lang="ja-JP" altLang="en-US" sz="9600" spc="300" dirty="0">
                <a:solidFill>
                  <a:srgbClr val="247233"/>
                </a:solidFill>
                <a:latin typeface="UD デジタル 教科書体 NP-B" panose="02020700000000000000" pitchFamily="18" charset="-128"/>
                <a:ea typeface="UD デジタル 教科書体 NP-B" panose="02020700000000000000" pitchFamily="18" charset="-128"/>
              </a:rPr>
              <a:t>鉄</a:t>
            </a:r>
            <a:endParaRPr lang="en-US" altLang="ja-JP" sz="9600" spc="300" dirty="0">
              <a:solidFill>
                <a:srgbClr val="247233"/>
              </a:solidFill>
              <a:latin typeface="UD デジタル 教科書体 NP-B" panose="02020700000000000000" pitchFamily="18" charset="-128"/>
              <a:ea typeface="UD デジタル 教科書体 NP-B" panose="02020700000000000000" pitchFamily="18" charset="-128"/>
            </a:endParaRPr>
          </a:p>
          <a:p>
            <a:pPr marL="914400" indent="-914400">
              <a:lnSpc>
                <a:spcPts val="7840"/>
              </a:lnSpc>
              <a:buAutoNum type="circleNumDbPlain"/>
            </a:pPr>
            <a:endParaRPr lang="en-US" altLang="ja-JP" sz="9600" spc="300" dirty="0">
              <a:solidFill>
                <a:srgbClr val="247233"/>
              </a:solidFill>
              <a:latin typeface="UD デジタル 教科書体 NP-B" panose="02020700000000000000" pitchFamily="18" charset="-128"/>
              <a:ea typeface="UD デジタル 教科書体 NP-B" panose="02020700000000000000" pitchFamily="18" charset="-128"/>
            </a:endParaRPr>
          </a:p>
          <a:p>
            <a:pPr marL="914400" indent="-914400">
              <a:lnSpc>
                <a:spcPts val="7840"/>
              </a:lnSpc>
              <a:buAutoNum type="circleNumDbPlain"/>
            </a:pPr>
            <a:r>
              <a:rPr lang="ja-JP" altLang="en-US" sz="9600" spc="300" dirty="0">
                <a:solidFill>
                  <a:srgbClr val="247233"/>
                </a:solidFill>
                <a:latin typeface="UD デジタル 教科書体 NP-B" panose="02020700000000000000" pitchFamily="18" charset="-128"/>
                <a:ea typeface="UD デジタル 教科書体 NP-B" panose="02020700000000000000" pitchFamily="18" charset="-128"/>
              </a:rPr>
              <a:t>茶碗</a:t>
            </a:r>
          </a:p>
        </p:txBody>
      </p:sp>
      <p:sp>
        <p:nvSpPr>
          <p:cNvPr id="15" name="TextBox 12">
            <a:extLst>
              <a:ext uri="{FF2B5EF4-FFF2-40B4-BE49-F238E27FC236}">
                <a16:creationId xmlns:a16="http://schemas.microsoft.com/office/drawing/2014/main" id="{786B07D2-A73D-7FEC-3AF5-D855ACA78C24}"/>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7" name="スライド番号プレースホルダー 63">
            <a:extLst>
              <a:ext uri="{FF2B5EF4-FFF2-40B4-BE49-F238E27FC236}">
                <a16:creationId xmlns:a16="http://schemas.microsoft.com/office/drawing/2014/main" id="{0E4D1FF6-26D7-43B5-9F5D-22D017D43C0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11</a:t>
            </a:fld>
            <a:endParaRPr lang="en-US" sz="2000" dirty="0">
              <a:latin typeface="UD Digi Kyokasho NK-B" panose="02020700000000000000" pitchFamily="18" charset="-128"/>
              <a:ea typeface="UD Digi Kyokasho NK-B" panose="02020700000000000000" pitchFamily="18" charset="-128"/>
            </a:endParaRPr>
          </a:p>
        </p:txBody>
      </p:sp>
      <p:pic>
        <p:nvPicPr>
          <p:cNvPr id="10" name="図 9">
            <a:extLst>
              <a:ext uri="{FF2B5EF4-FFF2-40B4-BE49-F238E27FC236}">
                <a16:creationId xmlns:a16="http://schemas.microsoft.com/office/drawing/2014/main" id="{F43CAA65-455B-5B6D-B8A1-A62BE54BCB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5803" y="2207953"/>
            <a:ext cx="2337465" cy="3078612"/>
          </a:xfrm>
          <a:prstGeom prst="rect">
            <a:avLst/>
          </a:prstGeom>
        </p:spPr>
      </p:pic>
      <p:pic>
        <p:nvPicPr>
          <p:cNvPr id="16" name="図 15">
            <a:extLst>
              <a:ext uri="{FF2B5EF4-FFF2-40B4-BE49-F238E27FC236}">
                <a16:creationId xmlns:a16="http://schemas.microsoft.com/office/drawing/2014/main" id="{F59EEBBA-193B-A437-BFFB-D07E19E938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79696" y="5268261"/>
            <a:ext cx="3508102" cy="1964537"/>
          </a:xfrm>
          <a:prstGeom prst="rect">
            <a:avLst/>
          </a:prstGeom>
        </p:spPr>
      </p:pic>
      <p:pic>
        <p:nvPicPr>
          <p:cNvPr id="19" name="図 18">
            <a:extLst>
              <a:ext uri="{FF2B5EF4-FFF2-40B4-BE49-F238E27FC236}">
                <a16:creationId xmlns:a16="http://schemas.microsoft.com/office/drawing/2014/main" id="{118C2DED-F939-AE49-9147-5ED05B9471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5430" y="6072084"/>
            <a:ext cx="3462603" cy="3462603"/>
          </a:xfrm>
          <a:prstGeom prst="rect">
            <a:avLst/>
          </a:prstGeom>
        </p:spPr>
      </p:pic>
      <p:sp>
        <p:nvSpPr>
          <p:cNvPr id="4" name="Freeform 3">
            <a:extLst>
              <a:ext uri="{FF2B5EF4-FFF2-40B4-BE49-F238E27FC236}">
                <a16:creationId xmlns:a16="http://schemas.microsoft.com/office/drawing/2014/main" id="{12750CE5-8945-4E5D-3F83-CF543C72879D}"/>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Tree>
    <p:extLst>
      <p:ext uri="{BB962C8B-B14F-4D97-AF65-F5344CB8AC3E}">
        <p14:creationId xmlns:p14="http://schemas.microsoft.com/office/powerpoint/2010/main" val="9020831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 name="TextBox 13">
            <a:extLst>
              <a:ext uri="{FF2B5EF4-FFF2-40B4-BE49-F238E27FC236}">
                <a16:creationId xmlns:a16="http://schemas.microsoft.com/office/drawing/2014/main" id="{8069479C-F09E-3DE8-C519-4ECD9EF7A298}"/>
              </a:ext>
            </a:extLst>
          </p:cNvPr>
          <p:cNvSpPr txBox="1"/>
          <p:nvPr/>
        </p:nvSpPr>
        <p:spPr>
          <a:xfrm>
            <a:off x="4267200" y="5300518"/>
            <a:ext cx="10150817" cy="1361655"/>
          </a:xfrm>
          <a:prstGeom prst="rect">
            <a:avLst/>
          </a:prstGeom>
        </p:spPr>
        <p:txBody>
          <a:bodyPr wrap="square" lIns="0" tIns="0" rIns="0" bIns="0" rtlCol="0" anchor="t">
            <a:spAutoFit/>
          </a:bodyPr>
          <a:lstStyle/>
          <a:p>
            <a:pPr algn="ctr">
              <a:lnSpc>
                <a:spcPts val="7840"/>
              </a:lnSpc>
            </a:pPr>
            <a:r>
              <a:rPr lang="ja-JP" altLang="en-US" sz="16600" spc="300" dirty="0">
                <a:solidFill>
                  <a:srgbClr val="247233"/>
                </a:solidFill>
                <a:latin typeface="UD デジタル 教科書体 NP-B" panose="02020700000000000000" pitchFamily="18" charset="-128"/>
                <a:ea typeface="UD デジタル 教科書体 NP-B" panose="02020700000000000000" pitchFamily="18" charset="-128"/>
              </a:rPr>
              <a:t>正解は</a:t>
            </a:r>
            <a:r>
              <a:rPr lang="en-US" altLang="ja-JP" sz="16600" spc="300" dirty="0">
                <a:solidFill>
                  <a:srgbClr val="247233"/>
                </a:solidFill>
                <a:latin typeface="UD デジタル 教科書体 NP-B" panose="02020700000000000000" pitchFamily="18" charset="-128"/>
                <a:ea typeface="UD デジタル 教科書体 NP-B" panose="02020700000000000000" pitchFamily="18" charset="-128"/>
              </a:rPr>
              <a:t>…</a:t>
            </a:r>
          </a:p>
        </p:txBody>
      </p:sp>
      <p:sp>
        <p:nvSpPr>
          <p:cNvPr id="4" name="TextBox 12">
            <a:extLst>
              <a:ext uri="{FF2B5EF4-FFF2-40B4-BE49-F238E27FC236}">
                <a16:creationId xmlns:a16="http://schemas.microsoft.com/office/drawing/2014/main" id="{BBF78A58-65A9-A0F2-33A3-B3CFC8607321}"/>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0" name="スライド番号プレースホルダー 63">
            <a:extLst>
              <a:ext uri="{FF2B5EF4-FFF2-40B4-BE49-F238E27FC236}">
                <a16:creationId xmlns:a16="http://schemas.microsoft.com/office/drawing/2014/main" id="{2283722B-3555-7B75-426A-EBE03D969347}"/>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12</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2102132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 name="TextBox 13">
            <a:extLst>
              <a:ext uri="{FF2B5EF4-FFF2-40B4-BE49-F238E27FC236}">
                <a16:creationId xmlns:a16="http://schemas.microsoft.com/office/drawing/2014/main" id="{8069479C-F09E-3DE8-C519-4ECD9EF7A298}"/>
              </a:ext>
            </a:extLst>
          </p:cNvPr>
          <p:cNvSpPr txBox="1"/>
          <p:nvPr/>
        </p:nvSpPr>
        <p:spPr>
          <a:xfrm>
            <a:off x="1600200" y="2923808"/>
            <a:ext cx="15087600" cy="1949380"/>
          </a:xfrm>
          <a:prstGeom prst="rect">
            <a:avLst/>
          </a:prstGeom>
        </p:spPr>
        <p:txBody>
          <a:bodyPr wrap="square" lIns="0" tIns="0" rIns="0" bIns="0" rtlCol="0" anchor="t">
            <a:spAutoFit/>
          </a:bodyPr>
          <a:lstStyle/>
          <a:p>
            <a:pPr marL="914400" indent="-914400">
              <a:lnSpc>
                <a:spcPts val="7840"/>
              </a:lnSpc>
              <a:buAutoNum type="circleNumDbPlain"/>
            </a:pPr>
            <a:r>
              <a:rPr lang="ja-JP" altLang="en-US" sz="11500" spc="300" dirty="0">
                <a:solidFill>
                  <a:srgbClr val="247233"/>
                </a:solidFill>
                <a:latin typeface="UD デジタル 教科書体 NP-B" panose="02020700000000000000" pitchFamily="18" charset="-128"/>
                <a:ea typeface="UD デジタル 教科書体 NP-B" panose="02020700000000000000" pitchFamily="18" charset="-128"/>
              </a:rPr>
              <a:t>落ち葉</a:t>
            </a:r>
            <a:endParaRPr lang="en-US" altLang="ja-JP" sz="54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　肥料にするため畑の近くに落葉樹を植えた</a:t>
            </a:r>
          </a:p>
        </p:txBody>
      </p:sp>
      <p:sp>
        <p:nvSpPr>
          <p:cNvPr id="15" name="TextBox 12">
            <a:extLst>
              <a:ext uri="{FF2B5EF4-FFF2-40B4-BE49-F238E27FC236}">
                <a16:creationId xmlns:a16="http://schemas.microsoft.com/office/drawing/2014/main" id="{786B07D2-A73D-7FEC-3AF5-D855ACA78C24}"/>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7" name="スライド番号プレースホルダー 63">
            <a:extLst>
              <a:ext uri="{FF2B5EF4-FFF2-40B4-BE49-F238E27FC236}">
                <a16:creationId xmlns:a16="http://schemas.microsoft.com/office/drawing/2014/main" id="{0E4D1FF6-26D7-43B5-9F5D-22D017D43C0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13</a:t>
            </a:fld>
            <a:endParaRPr lang="en-US" sz="2000" dirty="0">
              <a:latin typeface="UD Digi Kyokasho NK-B" panose="02020700000000000000" pitchFamily="18" charset="-128"/>
              <a:ea typeface="UD Digi Kyokasho NK-B" panose="02020700000000000000" pitchFamily="18" charset="-128"/>
            </a:endParaRPr>
          </a:p>
        </p:txBody>
      </p:sp>
      <p:pic>
        <p:nvPicPr>
          <p:cNvPr id="10" name="図 9">
            <a:extLst>
              <a:ext uri="{FF2B5EF4-FFF2-40B4-BE49-F238E27FC236}">
                <a16:creationId xmlns:a16="http://schemas.microsoft.com/office/drawing/2014/main" id="{F43CAA65-455B-5B6D-B8A1-A62BE54BCB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999034" y="5480812"/>
            <a:ext cx="2801451" cy="3689716"/>
          </a:xfrm>
          <a:prstGeom prst="rect">
            <a:avLst/>
          </a:prstGeom>
        </p:spPr>
      </p:pic>
      <p:sp>
        <p:nvSpPr>
          <p:cNvPr id="4" name="TextBox 13">
            <a:extLst>
              <a:ext uri="{FF2B5EF4-FFF2-40B4-BE49-F238E27FC236}">
                <a16:creationId xmlns:a16="http://schemas.microsoft.com/office/drawing/2014/main" id="{87C56290-8068-121B-3CC0-C0444E19A276}"/>
              </a:ext>
            </a:extLst>
          </p:cNvPr>
          <p:cNvSpPr txBox="1"/>
          <p:nvPr/>
        </p:nvSpPr>
        <p:spPr>
          <a:xfrm>
            <a:off x="2438400" y="5509386"/>
            <a:ext cx="15087600" cy="3949927"/>
          </a:xfrm>
          <a:prstGeom prst="rect">
            <a:avLst/>
          </a:prstGeom>
        </p:spPr>
        <p:txBody>
          <a:bodyPr wrap="square" lIns="0" tIns="0" rIns="0" bIns="0" rtlCol="0" anchor="t">
            <a:spAutoFit/>
          </a:bodyPr>
          <a:lstStyle/>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クヌギやコナラを植え</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落ち葉を肥料として活用することで、</a:t>
            </a:r>
          </a:p>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化学肥料に頼らず、</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5400" spc="300" dirty="0">
                <a:solidFill>
                  <a:srgbClr val="FF0000"/>
                </a:solidFill>
                <a:latin typeface="UD デジタル 教科書体 NP-B" panose="02020700000000000000" pitchFamily="18" charset="-128"/>
                <a:ea typeface="UD デジタル 教科書体 NP-B" panose="02020700000000000000" pitchFamily="18" charset="-128"/>
              </a:rPr>
              <a:t>持続可能な食料生産</a:t>
            </a: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」へ導いた例</a:t>
            </a:r>
          </a:p>
        </p:txBody>
      </p:sp>
    </p:spTree>
    <p:extLst>
      <p:ext uri="{BB962C8B-B14F-4D97-AF65-F5344CB8AC3E}">
        <p14:creationId xmlns:p14="http://schemas.microsoft.com/office/powerpoint/2010/main" val="2417152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7" name="TextBox 13">
            <a:extLst>
              <a:ext uri="{FF2B5EF4-FFF2-40B4-BE49-F238E27FC236}">
                <a16:creationId xmlns:a16="http://schemas.microsoft.com/office/drawing/2014/main" id="{69C5DDDD-2151-D777-4B85-62DD59F33B76}"/>
              </a:ext>
            </a:extLst>
          </p:cNvPr>
          <p:cNvSpPr txBox="1"/>
          <p:nvPr/>
        </p:nvSpPr>
        <p:spPr>
          <a:xfrm>
            <a:off x="1822676" y="2803819"/>
            <a:ext cx="15131090" cy="6958123"/>
          </a:xfrm>
          <a:prstGeom prst="rect">
            <a:avLst/>
          </a:prstGeom>
        </p:spPr>
        <p:txBody>
          <a:bodyPr wrap="square" lIns="0" tIns="0" rIns="0" bIns="0" rtlCol="0" anchor="t">
            <a:spAutoFit/>
          </a:bodyPr>
          <a:lstStyle/>
          <a:p>
            <a:pPr algn="ctr">
              <a:lnSpc>
                <a:spcPts val="7840"/>
              </a:lnSpc>
            </a:pPr>
            <a:r>
              <a:rPr lang="ja-JP" altLang="en-US" sz="8000" spc="168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a:t>
            </a:r>
            <a:endParaRPr lang="en-US" altLang="ja-JP" sz="80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endParaRPr lang="en-US" altLang="ja-JP" sz="8000" b="1" spc="60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r>
              <a:rPr lang="ja-JP" altLang="en-US" sz="8000" b="1" spc="600" dirty="0">
                <a:solidFill>
                  <a:srgbClr val="247233"/>
                </a:solidFill>
                <a:latin typeface="UD デジタル 教科書体 NP-B" panose="02020700000000000000" pitchFamily="18" charset="-128"/>
                <a:ea typeface="UD デジタル 教科書体 NP-B" panose="02020700000000000000" pitchFamily="18" charset="-128"/>
              </a:rPr>
              <a:t>のことを</a:t>
            </a:r>
            <a:r>
              <a:rPr lang="en-US" altLang="ja-JP" sz="8000" b="1" spc="600" dirty="0">
                <a:solidFill>
                  <a:srgbClr val="247233"/>
                </a:solidFill>
                <a:latin typeface="UD デジタル 教科書体 NP-B" panose="02020700000000000000" pitchFamily="18" charset="-128"/>
                <a:ea typeface="UD デジタル 教科書体 NP-B" panose="02020700000000000000" pitchFamily="18" charset="-128"/>
              </a:rPr>
              <a:t>『N</a:t>
            </a:r>
            <a:r>
              <a:rPr lang="ja-JP" altLang="en-US" sz="8000" b="1" spc="600" dirty="0">
                <a:solidFill>
                  <a:srgbClr val="247233"/>
                </a:solidFill>
                <a:latin typeface="UD デジタル 教科書体 NP-B" panose="02020700000000000000" pitchFamily="18" charset="-128"/>
                <a:ea typeface="UD デジタル 教科書体 NP-B" panose="02020700000000000000" pitchFamily="18" charset="-128"/>
              </a:rPr>
              <a:t>ｂ</a:t>
            </a:r>
            <a:r>
              <a:rPr lang="en-US" altLang="ja-JP" sz="8000" b="1" spc="600" dirty="0">
                <a:solidFill>
                  <a:srgbClr val="247233"/>
                </a:solidFill>
                <a:latin typeface="UD デジタル 教科書体 NP-B" panose="02020700000000000000" pitchFamily="18" charset="-128"/>
                <a:ea typeface="UD デジタル 教科書体 NP-B" panose="02020700000000000000" pitchFamily="18" charset="-128"/>
              </a:rPr>
              <a:t>S』</a:t>
            </a:r>
          </a:p>
          <a:p>
            <a:pPr algn="ctr">
              <a:lnSpc>
                <a:spcPts val="7840"/>
              </a:lnSpc>
            </a:pPr>
            <a:r>
              <a:rPr lang="ja-JP" altLang="en-US" sz="6600" spc="600" dirty="0">
                <a:solidFill>
                  <a:srgbClr val="247233"/>
                </a:solidFill>
                <a:latin typeface="UD デジタル 教科書体 NP-B" panose="02020700000000000000" pitchFamily="18" charset="-128"/>
                <a:ea typeface="UD デジタル 教科書体 NP-B" panose="02020700000000000000" pitchFamily="18" charset="-128"/>
              </a:rPr>
              <a:t>（</a:t>
            </a:r>
            <a:r>
              <a:rPr lang="en-US" altLang="ja-JP" sz="6600" spc="600" dirty="0">
                <a:solidFill>
                  <a:srgbClr val="247233"/>
                </a:solidFill>
                <a:latin typeface="UD デジタル 教科書体 NP-B" panose="02020700000000000000" pitchFamily="18" charset="-128"/>
                <a:ea typeface="UD デジタル 教科書体 NP-B" panose="02020700000000000000" pitchFamily="18" charset="-128"/>
              </a:rPr>
              <a:t>Nature-based-Solutions</a:t>
            </a:r>
            <a:r>
              <a:rPr lang="ja-JP" altLang="en-US" sz="6600" spc="600" dirty="0">
                <a:solidFill>
                  <a:srgbClr val="247233"/>
                </a:solidFill>
                <a:latin typeface="UD デジタル 教科書体 NP-B" panose="02020700000000000000" pitchFamily="18" charset="-128"/>
                <a:ea typeface="UD デジタル 教科書体 NP-B" panose="02020700000000000000" pitchFamily="18" charset="-128"/>
              </a:rPr>
              <a:t>）</a:t>
            </a:r>
            <a:r>
              <a:rPr lang="en-US" altLang="ja-JP" sz="8000" b="1" spc="600" dirty="0">
                <a:solidFill>
                  <a:srgbClr val="247233"/>
                </a:solidFill>
                <a:latin typeface="UD デジタル 教科書体 NP-B" panose="02020700000000000000" pitchFamily="18" charset="-128"/>
                <a:ea typeface="UD デジタル 教科書体 NP-B" panose="02020700000000000000" pitchFamily="18" charset="-128"/>
              </a:rPr>
              <a:t> </a:t>
            </a:r>
          </a:p>
          <a:p>
            <a:pPr algn="ctr">
              <a:lnSpc>
                <a:spcPts val="7840"/>
              </a:lnSpc>
            </a:pPr>
            <a:endParaRPr lang="en-US" altLang="ja-JP" sz="7200" b="1" spc="60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r>
              <a:rPr lang="ja-JP" altLang="en-US" sz="7200" spc="1680" dirty="0">
                <a:solidFill>
                  <a:srgbClr val="247233"/>
                </a:solidFill>
                <a:latin typeface="UD デジタル 教科書体 NP-B" panose="02020700000000000000" pitchFamily="18" charset="-128"/>
                <a:ea typeface="UD デジタル 教科書体 NP-B" panose="02020700000000000000" pitchFamily="18" charset="-128"/>
              </a:rPr>
              <a:t>と呼びます</a:t>
            </a:r>
            <a:endPar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endParaRPr lang="en-US" altLang="ja-JP" sz="56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 name="TextBox 12">
            <a:extLst>
              <a:ext uri="{FF2B5EF4-FFF2-40B4-BE49-F238E27FC236}">
                <a16:creationId xmlns:a16="http://schemas.microsoft.com/office/drawing/2014/main" id="{38F7F2D8-2781-2652-D021-C4886492594D}"/>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スライド番号プレースホルダー 63">
            <a:extLst>
              <a:ext uri="{FF2B5EF4-FFF2-40B4-BE49-F238E27FC236}">
                <a16:creationId xmlns:a16="http://schemas.microsoft.com/office/drawing/2014/main" id="{F1BFCEC6-3A9E-548A-F554-A3D494F2E44A}"/>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14</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501910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7" name="TextBox 13">
            <a:extLst>
              <a:ext uri="{FF2B5EF4-FFF2-40B4-BE49-F238E27FC236}">
                <a16:creationId xmlns:a16="http://schemas.microsoft.com/office/drawing/2014/main" id="{69C5DDDD-2151-D777-4B85-62DD59F33B76}"/>
              </a:ext>
            </a:extLst>
          </p:cNvPr>
          <p:cNvSpPr txBox="1"/>
          <p:nvPr/>
        </p:nvSpPr>
        <p:spPr>
          <a:xfrm>
            <a:off x="1473999" y="2574742"/>
            <a:ext cx="15131090" cy="926985"/>
          </a:xfrm>
          <a:prstGeom prst="rect">
            <a:avLst/>
          </a:prstGeom>
        </p:spPr>
        <p:txBody>
          <a:bodyPr wrap="square" lIns="0" tIns="0" rIns="0" bIns="0" rtlCol="0" anchor="t">
            <a:spAutoFit/>
          </a:bodyPr>
          <a:lstStyle/>
          <a:p>
            <a:pPr>
              <a:lnSpc>
                <a:spcPts val="7840"/>
              </a:lnSpc>
            </a:pPr>
            <a:r>
              <a:rPr lang="en-US" altLang="ja-JP" sz="4800" b="1" spc="600" dirty="0">
                <a:solidFill>
                  <a:srgbClr val="247233"/>
                </a:solidFill>
                <a:latin typeface="UD デジタル 教科書体 NP-B" panose="02020700000000000000" pitchFamily="18" charset="-128"/>
                <a:ea typeface="UD デジタル 教科書体 NP-B" panose="02020700000000000000" pitchFamily="18" charset="-128"/>
              </a:rPr>
              <a:t>Nature-based-Solutions</a:t>
            </a:r>
            <a:r>
              <a:rPr lang="ja-JP" altLang="en-US" sz="4800" b="1" spc="600" dirty="0">
                <a:solidFill>
                  <a:srgbClr val="247233"/>
                </a:solidFill>
                <a:latin typeface="UD デジタル 教科書体 NP-B" panose="02020700000000000000" pitchFamily="18" charset="-128"/>
                <a:ea typeface="UD デジタル 教科書体 NP-B" panose="02020700000000000000" pitchFamily="18" charset="-128"/>
              </a:rPr>
              <a:t>（</a:t>
            </a:r>
            <a:r>
              <a:rPr lang="en-US" altLang="ja-JP" sz="4400" spc="1680" dirty="0" err="1">
                <a:solidFill>
                  <a:srgbClr val="247233"/>
                </a:solidFill>
                <a:latin typeface="UD デジタル 教科書体 NP-B" panose="02020700000000000000" pitchFamily="18" charset="-128"/>
                <a:ea typeface="UD デジタル 教科書体 NP-B" panose="02020700000000000000" pitchFamily="18" charset="-128"/>
              </a:rPr>
              <a:t>NbS</a:t>
            </a:r>
            <a:r>
              <a:rPr lang="ja-JP" altLang="en-US" sz="4400" spc="1680" dirty="0">
                <a:solidFill>
                  <a:srgbClr val="247233"/>
                </a:solidFill>
                <a:latin typeface="UD デジタル 教科書体 NP-B" panose="02020700000000000000" pitchFamily="18" charset="-128"/>
                <a:ea typeface="UD デジタル 教科書体 NP-B" panose="02020700000000000000" pitchFamily="18" charset="-128"/>
              </a:rPr>
              <a:t>）</a:t>
            </a:r>
            <a:endParaRPr lang="en-US" altLang="ja-JP" sz="4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 name="TextBox 12">
            <a:extLst>
              <a:ext uri="{FF2B5EF4-FFF2-40B4-BE49-F238E27FC236}">
                <a16:creationId xmlns:a16="http://schemas.microsoft.com/office/drawing/2014/main" id="{E1972F71-CE9E-8774-B666-60853E924798}"/>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スライド番号プレースホルダー 63">
            <a:extLst>
              <a:ext uri="{FF2B5EF4-FFF2-40B4-BE49-F238E27FC236}">
                <a16:creationId xmlns:a16="http://schemas.microsoft.com/office/drawing/2014/main" id="{BEDB83BF-3332-B0F6-8F6D-8A9BD74AB24A}"/>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15</a:t>
            </a:fld>
            <a:endParaRPr lang="en-US" sz="2000" dirty="0">
              <a:latin typeface="UD Digi Kyokasho NK-B" panose="02020700000000000000" pitchFamily="18" charset="-128"/>
              <a:ea typeface="UD Digi Kyokasho NK-B" panose="02020700000000000000" pitchFamily="18" charset="-128"/>
            </a:endParaRPr>
          </a:p>
        </p:txBody>
      </p:sp>
      <p:sp>
        <p:nvSpPr>
          <p:cNvPr id="9" name="TextBox 13">
            <a:extLst>
              <a:ext uri="{FF2B5EF4-FFF2-40B4-BE49-F238E27FC236}">
                <a16:creationId xmlns:a16="http://schemas.microsoft.com/office/drawing/2014/main" id="{32086DE6-2536-D45C-2081-CF861CD9FF78}"/>
              </a:ext>
            </a:extLst>
          </p:cNvPr>
          <p:cNvSpPr txBox="1"/>
          <p:nvPr/>
        </p:nvSpPr>
        <p:spPr>
          <a:xfrm>
            <a:off x="2103075" y="4323061"/>
            <a:ext cx="15131090" cy="4924425"/>
          </a:xfrm>
          <a:prstGeom prst="rect">
            <a:avLst/>
          </a:prstGeom>
        </p:spPr>
        <p:txBody>
          <a:bodyPr wrap="square" lIns="0" tIns="0" rIns="0" bIns="0" rtlCol="0" anchor="t">
            <a:spAutoFit/>
          </a:bodyPr>
          <a:lstStyle/>
          <a:p>
            <a:r>
              <a:rPr lang="ja-JP" altLang="en-US" sz="8000" b="1" spc="600" dirty="0">
                <a:solidFill>
                  <a:srgbClr val="247233"/>
                </a:solidFill>
                <a:latin typeface="UD デジタル 教科書体 NP-B" panose="02020700000000000000" pitchFamily="18" charset="-128"/>
                <a:ea typeface="UD デジタル 教科書体 NP-B" panose="02020700000000000000" pitchFamily="18" charset="-128"/>
              </a:rPr>
              <a:t>自然を守ることが</a:t>
            </a:r>
            <a:endParaRPr lang="en-US" altLang="ja-JP" sz="8000" b="1" spc="600" dirty="0">
              <a:solidFill>
                <a:srgbClr val="247233"/>
              </a:solidFill>
              <a:latin typeface="UD デジタル 教科書体 NP-B" panose="02020700000000000000" pitchFamily="18" charset="-128"/>
              <a:ea typeface="UD デジタル 教科書体 NP-B" panose="02020700000000000000" pitchFamily="18" charset="-128"/>
            </a:endParaRPr>
          </a:p>
          <a:p>
            <a:r>
              <a:rPr lang="ja-JP" altLang="en-US" sz="8000" b="1" spc="600" dirty="0">
                <a:solidFill>
                  <a:srgbClr val="247233"/>
                </a:solidFill>
                <a:latin typeface="UD デジタル 教科書体 NP-B" panose="02020700000000000000" pitchFamily="18" charset="-128"/>
                <a:ea typeface="UD デジタル 教科書体 NP-B" panose="02020700000000000000" pitchFamily="18" charset="-128"/>
              </a:rPr>
              <a:t>社会課題の解決につながり、私たちの暮らしを</a:t>
            </a:r>
            <a:endParaRPr lang="en-US" altLang="ja-JP" sz="8000" b="1" spc="600" dirty="0">
              <a:solidFill>
                <a:srgbClr val="247233"/>
              </a:solidFill>
              <a:latin typeface="UD デジタル 教科書体 NP-B" panose="02020700000000000000" pitchFamily="18" charset="-128"/>
              <a:ea typeface="UD デジタル 教科書体 NP-B" panose="02020700000000000000" pitchFamily="18" charset="-128"/>
            </a:endParaRPr>
          </a:p>
          <a:p>
            <a:r>
              <a:rPr lang="ja-JP" altLang="en-US" sz="8000" b="1" spc="600" dirty="0">
                <a:solidFill>
                  <a:srgbClr val="247233"/>
                </a:solidFill>
                <a:latin typeface="UD デジタル 教科書体 NP-B" panose="02020700000000000000" pitchFamily="18" charset="-128"/>
                <a:ea typeface="UD デジタル 教科書体 NP-B" panose="02020700000000000000" pitchFamily="18" charset="-128"/>
              </a:rPr>
              <a:t>守ることにもつながる</a:t>
            </a:r>
          </a:p>
        </p:txBody>
      </p:sp>
    </p:spTree>
    <p:extLst>
      <p:ext uri="{BB962C8B-B14F-4D97-AF65-F5344CB8AC3E}">
        <p14:creationId xmlns:p14="http://schemas.microsoft.com/office/powerpoint/2010/main" val="1155926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p:cNvSpPr txBox="1"/>
          <p:nvPr/>
        </p:nvSpPr>
        <p:spPr>
          <a:xfrm>
            <a:off x="1869225" y="4273736"/>
            <a:ext cx="14549546" cy="746102"/>
          </a:xfrm>
          <a:prstGeom prst="rect">
            <a:avLst/>
          </a:prstGeom>
        </p:spPr>
        <p:txBody>
          <a:bodyPr lIns="0" tIns="0" rIns="0" bIns="0" rtlCol="0" anchor="t">
            <a:spAutoFit/>
          </a:bodyPr>
          <a:lstStyle/>
          <a:p>
            <a:pPr marL="0" lvl="0" indent="0" algn="ctr">
              <a:lnSpc>
                <a:spcPts val="5040"/>
              </a:lnSpc>
              <a:spcBef>
                <a:spcPct val="0"/>
              </a:spcBef>
            </a:pPr>
            <a:r>
              <a:rPr lang="ja-JP" altLang="en-US" sz="7200" spc="54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altLang="ja-JP" sz="72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7" name="TextBox 7"/>
          <p:cNvSpPr txBox="1"/>
          <p:nvPr/>
        </p:nvSpPr>
        <p:spPr>
          <a:xfrm>
            <a:off x="1302026" y="200025"/>
            <a:ext cx="5398296" cy="2844800"/>
          </a:xfrm>
          <a:prstGeom prst="rect">
            <a:avLst/>
          </a:prstGeom>
        </p:spPr>
        <p:txBody>
          <a:bodyPr lIns="0" tIns="0" rIns="0" bIns="0" rtlCol="0" anchor="t">
            <a:spAutoFit/>
          </a:bodyPr>
          <a:lstStyle/>
          <a:p>
            <a:pPr marL="0" lvl="0" indent="0" algn="l">
              <a:lnSpc>
                <a:spcPts val="22000"/>
              </a:lnSpc>
              <a:spcBef>
                <a:spcPct val="0"/>
              </a:spcBef>
            </a:pPr>
            <a:r>
              <a:rPr lang="en-US" sz="20000" u="none" spc="1000">
                <a:solidFill>
                  <a:srgbClr val="247233"/>
                </a:solidFill>
                <a:latin typeface="UD デジタル 教科書体 NP-B" panose="02020700000000000000" pitchFamily="18" charset="-128"/>
                <a:ea typeface="UD デジタル 教科書体 NP-B" panose="02020700000000000000" pitchFamily="18" charset="-128"/>
              </a:rPr>
              <a:t>02</a:t>
            </a:r>
          </a:p>
        </p:txBody>
      </p:sp>
      <p:sp>
        <p:nvSpPr>
          <p:cNvPr id="8" name="Freeform 8"/>
          <p:cNvSpPr/>
          <p:nvPr/>
        </p:nvSpPr>
        <p:spPr>
          <a:xfrm>
            <a:off x="7546617" y="5988079"/>
            <a:ext cx="4295015" cy="4911139"/>
          </a:xfrm>
          <a:custGeom>
            <a:avLst/>
            <a:gdLst/>
            <a:ahLst/>
            <a:cxnLst/>
            <a:rect l="l" t="t" r="r" b="b"/>
            <a:pathLst>
              <a:path w="4295015" h="4911139">
                <a:moveTo>
                  <a:pt x="0" y="0"/>
                </a:moveTo>
                <a:lnTo>
                  <a:pt x="4295015" y="0"/>
                </a:lnTo>
                <a:lnTo>
                  <a:pt x="4295015" y="4911139"/>
                </a:lnTo>
                <a:lnTo>
                  <a:pt x="0" y="491113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p>
        </p:txBody>
      </p:sp>
      <p:sp>
        <p:nvSpPr>
          <p:cNvPr id="5" name="スライド番号プレースホルダー 63">
            <a:extLst>
              <a:ext uri="{FF2B5EF4-FFF2-40B4-BE49-F238E27FC236}">
                <a16:creationId xmlns:a16="http://schemas.microsoft.com/office/drawing/2014/main" id="{D0A2E61C-C3F8-8D56-79B6-96837659A89D}"/>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16</a:t>
            </a:fld>
            <a:endParaRPr lang="en-US" sz="2000" dirty="0">
              <a:latin typeface="UD Digi Kyokasho NK-B" panose="02020700000000000000" pitchFamily="18" charset="-128"/>
              <a:ea typeface="UD Digi Kyokasho NK-B" panose="02020700000000000000" pitchFamily="18"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BEDAC-E309-F9B9-5132-85CA57A79F21}"/>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7AF9A3B6-B996-051B-8BF2-95A77A14BC36}"/>
              </a:ext>
            </a:extLst>
          </p:cNvPr>
          <p:cNvSpPr/>
          <p:nvPr/>
        </p:nvSpPr>
        <p:spPr>
          <a:xfrm>
            <a:off x="16217"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44" name="スライド番号プレースホルダー 63">
            <a:extLst>
              <a:ext uri="{FF2B5EF4-FFF2-40B4-BE49-F238E27FC236}">
                <a16:creationId xmlns:a16="http://schemas.microsoft.com/office/drawing/2014/main" id="{FDF1C879-AE19-F4F2-B6E2-BB3FDF85CBC7}"/>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17</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❶01">
            <a:hlinkClick r:id="" action="ppaction://media"/>
            <a:extLst>
              <a:ext uri="{FF2B5EF4-FFF2-40B4-BE49-F238E27FC236}">
                <a16:creationId xmlns:a16="http://schemas.microsoft.com/office/drawing/2014/main" id="{05916992-CA11-1E1F-198F-13DEFED9585C}"/>
              </a:ext>
            </a:extLst>
          </p:cNvPr>
          <p:cNvPicPr>
            <a:picLocks noRot="1" noChangeAspect="1"/>
          </p:cNvPicPr>
          <p:nvPr>
            <a:videoFile r:link="rId1"/>
          </p:nvPr>
        </p:nvPicPr>
        <p:blipFill>
          <a:blip r:embed="rId3"/>
          <a:stretch>
            <a:fillRect/>
          </a:stretch>
        </p:blipFill>
        <p:spPr>
          <a:xfrm>
            <a:off x="157825" y="57150"/>
            <a:ext cx="18004779" cy="10172700"/>
          </a:xfrm>
          <a:prstGeom prst="rect">
            <a:avLst/>
          </a:prstGeom>
        </p:spPr>
      </p:pic>
      <p:pic>
        <p:nvPicPr>
          <p:cNvPr id="4" name="グラフィックス 2">
            <a:extLst>
              <a:ext uri="{FF2B5EF4-FFF2-40B4-BE49-F238E27FC236}">
                <a16:creationId xmlns:a16="http://schemas.microsoft.com/office/drawing/2014/main" id="{CD260C78-0780-01B3-2D74-70D2269DE0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7824" y="28160"/>
            <a:ext cx="18136341" cy="10201689"/>
          </a:xfrm>
          <a:prstGeom prst="rect">
            <a:avLst/>
          </a:prstGeom>
        </p:spPr>
      </p:pic>
      <p:sp>
        <p:nvSpPr>
          <p:cNvPr id="7" name="テキスト ボックス 6">
            <a:extLst>
              <a:ext uri="{FF2B5EF4-FFF2-40B4-BE49-F238E27FC236}">
                <a16:creationId xmlns:a16="http://schemas.microsoft.com/office/drawing/2014/main" id="{0EFE6E65-538A-BC42-2293-47CCBAE95C22}"/>
              </a:ext>
            </a:extLst>
          </p:cNvPr>
          <p:cNvSpPr txBox="1"/>
          <p:nvPr/>
        </p:nvSpPr>
        <p:spPr>
          <a:xfrm>
            <a:off x="990600" y="8491186"/>
            <a:ext cx="10744200" cy="1015663"/>
          </a:xfrm>
          <a:prstGeom prst="rect">
            <a:avLst/>
          </a:prstGeom>
          <a:noFill/>
        </p:spPr>
        <p:txBody>
          <a:bodyPr wrap="square" rtlCol="0">
            <a:spAutoFit/>
          </a:bodyPr>
          <a:lstStyle/>
          <a:p>
            <a:r>
              <a:rPr lang="en-US" altLang="ja-JP" sz="6000" dirty="0">
                <a:hlinkClick r:id="rId6"/>
              </a:rPr>
              <a:t>https://youtu.be/VAVpGN3kIKM</a:t>
            </a:r>
            <a:endParaRPr kumimoji="1" lang="ja-JP" altLang="en-US" sz="6000" dirty="0"/>
          </a:p>
        </p:txBody>
      </p:sp>
    </p:spTree>
    <p:extLst>
      <p:ext uri="{BB962C8B-B14F-4D97-AF65-F5344CB8AC3E}">
        <p14:creationId xmlns:p14="http://schemas.microsoft.com/office/powerpoint/2010/main" val="3346575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BEDAC-E309-F9B9-5132-85CA57A79F21}"/>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7AF9A3B6-B996-051B-8BF2-95A77A14BC36}"/>
              </a:ext>
            </a:extLst>
          </p:cNvPr>
          <p:cNvSpPr/>
          <p:nvPr/>
        </p:nvSpPr>
        <p:spPr>
          <a:xfrm>
            <a:off x="16217"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44" name="スライド番号プレースホルダー 63">
            <a:extLst>
              <a:ext uri="{FF2B5EF4-FFF2-40B4-BE49-F238E27FC236}">
                <a16:creationId xmlns:a16="http://schemas.microsoft.com/office/drawing/2014/main" id="{FDF1C879-AE19-F4F2-B6E2-BB3FDF85CBC7}"/>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18</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❶01">
            <a:hlinkClick r:id="" action="ppaction://media"/>
            <a:extLst>
              <a:ext uri="{FF2B5EF4-FFF2-40B4-BE49-F238E27FC236}">
                <a16:creationId xmlns:a16="http://schemas.microsoft.com/office/drawing/2014/main" id="{05916992-CA11-1E1F-198F-13DEFED9585C}"/>
              </a:ext>
            </a:extLst>
          </p:cNvPr>
          <p:cNvPicPr>
            <a:picLocks noRot="1" noChangeAspect="1"/>
          </p:cNvPicPr>
          <p:nvPr>
            <a:videoFile r:link="rId1"/>
          </p:nvPr>
        </p:nvPicPr>
        <p:blipFill>
          <a:blip r:embed="rId3"/>
          <a:stretch>
            <a:fillRect/>
          </a:stretch>
        </p:blipFill>
        <p:spPr>
          <a:xfrm>
            <a:off x="157825" y="57150"/>
            <a:ext cx="18004779" cy="10172700"/>
          </a:xfrm>
          <a:prstGeom prst="rect">
            <a:avLst/>
          </a:prstGeom>
        </p:spPr>
      </p:pic>
      <p:sp>
        <p:nvSpPr>
          <p:cNvPr id="5" name="テキスト ボックス 4">
            <a:extLst>
              <a:ext uri="{FF2B5EF4-FFF2-40B4-BE49-F238E27FC236}">
                <a16:creationId xmlns:a16="http://schemas.microsoft.com/office/drawing/2014/main" id="{BA79F207-DC4E-FE6E-BFD6-1684427E97D2}"/>
              </a:ext>
            </a:extLst>
          </p:cNvPr>
          <p:cNvSpPr txBox="1"/>
          <p:nvPr/>
        </p:nvSpPr>
        <p:spPr>
          <a:xfrm>
            <a:off x="14782800" y="9552969"/>
            <a:ext cx="5333266" cy="369332"/>
          </a:xfrm>
          <a:prstGeom prst="rect">
            <a:avLst/>
          </a:prstGeom>
          <a:noFill/>
        </p:spPr>
        <p:txBody>
          <a:bodyPr wrap="square" rtlCol="0">
            <a:spAutoFit/>
          </a:bodyPr>
          <a:lstStyle/>
          <a:p>
            <a:r>
              <a:rPr kumimoji="1" lang="en-US" altLang="ja-JP" dirty="0"/>
              <a:t>https://youtu.be/VAVpGN3kIKM</a:t>
            </a:r>
            <a:endParaRPr kumimoji="1" lang="ja-JP" altLang="en-US" dirty="0"/>
          </a:p>
        </p:txBody>
      </p:sp>
    </p:spTree>
    <p:extLst>
      <p:ext uri="{BB962C8B-B14F-4D97-AF65-F5344CB8AC3E}">
        <p14:creationId xmlns:p14="http://schemas.microsoft.com/office/powerpoint/2010/main" val="3252848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02</a:t>
            </a: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9" name="TextBox 13">
            <a:extLst>
              <a:ext uri="{FF2B5EF4-FFF2-40B4-BE49-F238E27FC236}">
                <a16:creationId xmlns:a16="http://schemas.microsoft.com/office/drawing/2014/main" id="{D4A19768-9528-3B74-00E5-42375FDAFB6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0" name="スライド番号プレースホルダー 63">
            <a:extLst>
              <a:ext uri="{FF2B5EF4-FFF2-40B4-BE49-F238E27FC236}">
                <a16:creationId xmlns:a16="http://schemas.microsoft.com/office/drawing/2014/main" id="{A2035FE3-46B0-F508-346C-997B922A41F3}"/>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19</a:t>
            </a:fld>
            <a:endParaRPr lang="en-US" sz="2000" dirty="0">
              <a:latin typeface="UD Digi Kyokasho NK-B" panose="02020700000000000000" pitchFamily="18" charset="-128"/>
              <a:ea typeface="UD Digi Kyokasho NK-B" panose="02020700000000000000" pitchFamily="18" charset="-128"/>
            </a:endParaRPr>
          </a:p>
        </p:txBody>
      </p:sp>
      <p:sp>
        <p:nvSpPr>
          <p:cNvPr id="2" name="TextBox 13">
            <a:extLst>
              <a:ext uri="{FF2B5EF4-FFF2-40B4-BE49-F238E27FC236}">
                <a16:creationId xmlns:a16="http://schemas.microsoft.com/office/drawing/2014/main" id="{92FAE95B-0DE9-8BE1-9130-75E667A1557F}"/>
              </a:ext>
            </a:extLst>
          </p:cNvPr>
          <p:cNvSpPr txBox="1"/>
          <p:nvPr/>
        </p:nvSpPr>
        <p:spPr>
          <a:xfrm>
            <a:off x="1066800" y="2522695"/>
            <a:ext cx="15087600" cy="949106"/>
          </a:xfrm>
          <a:prstGeom prst="rect">
            <a:avLst/>
          </a:prstGeom>
        </p:spPr>
        <p:txBody>
          <a:bodyPr wrap="square" lIns="0" tIns="0" rIns="0" bIns="0" rtlCol="0" anchor="t">
            <a:spAutoFit/>
          </a:bodyPr>
          <a:lstStyle/>
          <a:p>
            <a:pPr>
              <a:lnSpc>
                <a:spcPts val="7840"/>
              </a:lnSpc>
            </a:pPr>
            <a:r>
              <a:rPr lang="ja-JP" altLang="en-US" sz="5400" spc="300">
                <a:solidFill>
                  <a:srgbClr val="247233"/>
                </a:solidFill>
                <a:latin typeface="UD デジタル 教科書体 NP-B" panose="02020700000000000000" pitchFamily="18" charset="-128"/>
                <a:ea typeface="UD デジタル 教科書体 NP-B" panose="02020700000000000000" pitchFamily="18" charset="-128"/>
              </a:rPr>
              <a:t>現在の</a:t>
            </a: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主力の発電方法って？</a:t>
            </a:r>
          </a:p>
        </p:txBody>
      </p:sp>
      <p:sp>
        <p:nvSpPr>
          <p:cNvPr id="4" name="TextBox 13">
            <a:extLst>
              <a:ext uri="{FF2B5EF4-FFF2-40B4-BE49-F238E27FC236}">
                <a16:creationId xmlns:a16="http://schemas.microsoft.com/office/drawing/2014/main" id="{411404C0-554C-337A-B87C-BDD6C7899AD3}"/>
              </a:ext>
            </a:extLst>
          </p:cNvPr>
          <p:cNvSpPr txBox="1"/>
          <p:nvPr/>
        </p:nvSpPr>
        <p:spPr>
          <a:xfrm>
            <a:off x="2135724" y="3641167"/>
            <a:ext cx="10404914" cy="6860724"/>
          </a:xfrm>
          <a:prstGeom prst="rect">
            <a:avLst/>
          </a:prstGeom>
        </p:spPr>
        <p:txBody>
          <a:bodyPr wrap="square" lIns="0" tIns="0" rIns="0" bIns="0" rtlCol="0" anchor="t">
            <a:spAutoFit/>
          </a:bodyPr>
          <a:lstStyle/>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日本のエネルギー供給は</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6600" spc="300" dirty="0">
                <a:solidFill>
                  <a:srgbClr val="247233"/>
                </a:solidFill>
                <a:latin typeface="UD デジタル 教科書体 NP-B" panose="02020700000000000000" pitchFamily="18" charset="-128"/>
                <a:ea typeface="UD デジタル 教科書体 NP-B" panose="02020700000000000000" pitchFamily="18" charset="-128"/>
              </a:rPr>
              <a:t>火力発電</a:t>
            </a: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が主流です。 </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2500"/>
              </a:lnSpc>
            </a:pPr>
            <a:endParaRPr lang="en-US" altLang="ja-JP" sz="8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2500"/>
              </a:lnSpc>
            </a:pPr>
            <a:endParaRPr lang="en-US" altLang="ja-JP" sz="8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250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しかし、発電するときに</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地球温暖化</a:t>
            </a:r>
            <a:r>
              <a:rPr lang="ja-JP" altLang="en-US" sz="4000" spc="300">
                <a:solidFill>
                  <a:srgbClr val="247233"/>
                </a:solidFill>
                <a:latin typeface="UD デジタル 教科書体 NP-B" panose="02020700000000000000" pitchFamily="18" charset="-128"/>
                <a:ea typeface="UD デジタル 教科書体 NP-B" panose="02020700000000000000" pitchFamily="18" charset="-128"/>
              </a:rPr>
              <a:t>の原因の一つと言われる</a:t>
            </a:r>
            <a:endPar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6600" spc="300" dirty="0">
                <a:solidFill>
                  <a:srgbClr val="247233"/>
                </a:solidFill>
                <a:latin typeface="UD デジタル 教科書体 NP-B" panose="02020700000000000000" pitchFamily="18" charset="-128"/>
                <a:ea typeface="UD デジタル 教科書体 NP-B" panose="02020700000000000000" pitchFamily="18" charset="-128"/>
              </a:rPr>
              <a:t>二酸化炭素</a:t>
            </a: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を</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4000" spc="300">
                <a:solidFill>
                  <a:srgbClr val="247233"/>
                </a:solidFill>
                <a:latin typeface="UD デジタル 教科書体 NP-B" panose="02020700000000000000" pitchFamily="18" charset="-128"/>
                <a:ea typeface="UD デジタル 教科書体 NP-B" panose="02020700000000000000" pitchFamily="18" charset="-128"/>
              </a:rPr>
              <a:t>たくさん出しています</a:t>
            </a: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a:t>
            </a:r>
          </a:p>
          <a:p>
            <a:pPr>
              <a:lnSpc>
                <a:spcPts val="7840"/>
              </a:lnSpc>
            </a:pPr>
            <a:endPar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endParaRPr>
          </a:p>
        </p:txBody>
      </p:sp>
      <p:graphicFrame>
        <p:nvGraphicFramePr>
          <p:cNvPr id="11" name="グラフ 10">
            <a:extLst>
              <a:ext uri="{FF2B5EF4-FFF2-40B4-BE49-F238E27FC236}">
                <a16:creationId xmlns:a16="http://schemas.microsoft.com/office/drawing/2014/main" id="{AA596DD5-363A-D6F6-34FD-D1868084A427}"/>
              </a:ext>
            </a:extLst>
          </p:cNvPr>
          <p:cNvGraphicFramePr>
            <a:graphicFrameLocks/>
          </p:cNvGraphicFramePr>
          <p:nvPr/>
        </p:nvGraphicFramePr>
        <p:xfrm>
          <a:off x="10287000" y="2663381"/>
          <a:ext cx="7162800" cy="689703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2" name="TextBox 12"/>
          <p:cNvSpPr txBox="1"/>
          <p:nvPr/>
        </p:nvSpPr>
        <p:spPr>
          <a:xfrm>
            <a:off x="2590800" y="698025"/>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授業のねらい</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3" name="TextBox 13"/>
          <p:cNvSpPr txBox="1"/>
          <p:nvPr/>
        </p:nvSpPr>
        <p:spPr>
          <a:xfrm>
            <a:off x="1578453" y="2309300"/>
            <a:ext cx="15131090" cy="1133772"/>
          </a:xfrm>
          <a:prstGeom prst="rect">
            <a:avLst/>
          </a:prstGeom>
        </p:spPr>
        <p:txBody>
          <a:bodyPr wrap="square" lIns="0" tIns="0" rIns="0" bIns="0" rtlCol="0" anchor="t">
            <a:spAutoFit/>
          </a:bodyPr>
          <a:lstStyle/>
          <a:p>
            <a:pPr>
              <a:lnSpc>
                <a:spcPct val="150000"/>
              </a:lnSpc>
            </a:pP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　　自然を活用した解決策</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28" name="Group 6">
            <a:extLst>
              <a:ext uri="{FF2B5EF4-FFF2-40B4-BE49-F238E27FC236}">
                <a16:creationId xmlns:a16="http://schemas.microsoft.com/office/drawing/2014/main" id="{A6E3622B-491B-0ED2-C217-64DDAE4CAD9C}"/>
              </a:ext>
            </a:extLst>
          </p:cNvPr>
          <p:cNvGrpSpPr/>
          <p:nvPr/>
        </p:nvGrpSpPr>
        <p:grpSpPr>
          <a:xfrm>
            <a:off x="670554" y="0"/>
            <a:ext cx="1606891" cy="2232277"/>
            <a:chOff x="0" y="0"/>
            <a:chExt cx="736600" cy="1023277"/>
          </a:xfrm>
          <a:solidFill>
            <a:srgbClr val="68CBC0"/>
          </a:solidFill>
        </p:grpSpPr>
        <p:sp>
          <p:nvSpPr>
            <p:cNvPr id="29" name="Freeform 7">
              <a:extLst>
                <a:ext uri="{FF2B5EF4-FFF2-40B4-BE49-F238E27FC236}">
                  <a16:creationId xmlns:a16="http://schemas.microsoft.com/office/drawing/2014/main" id="{A57F048B-8C2E-42A7-FBBB-7A3A33912764}"/>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30" name="TextBox 8">
              <a:extLst>
                <a:ext uri="{FF2B5EF4-FFF2-40B4-BE49-F238E27FC236}">
                  <a16:creationId xmlns:a16="http://schemas.microsoft.com/office/drawing/2014/main" id="{FCAA7359-1A77-2317-A4C1-403FE6D525AC}"/>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pic>
        <p:nvPicPr>
          <p:cNvPr id="32" name="グラフィックス 31" descr="スター">
            <a:extLst>
              <a:ext uri="{FF2B5EF4-FFF2-40B4-BE49-F238E27FC236}">
                <a16:creationId xmlns:a16="http://schemas.microsoft.com/office/drawing/2014/main" id="{FE3E12F6-D843-CEFE-F891-294A05156C6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799" y="552292"/>
            <a:ext cx="914400" cy="914400"/>
          </a:xfrm>
          <a:prstGeom prst="rect">
            <a:avLst/>
          </a:prstGeom>
        </p:spPr>
      </p:pic>
      <p:sp>
        <p:nvSpPr>
          <p:cNvPr id="34" name="スライド番号プレースホルダー 63">
            <a:extLst>
              <a:ext uri="{FF2B5EF4-FFF2-40B4-BE49-F238E27FC236}">
                <a16:creationId xmlns:a16="http://schemas.microsoft.com/office/drawing/2014/main" id="{9A9F82DA-D452-A10D-9A93-1FBF4CF55DF1}"/>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a:t>
            </a:fld>
            <a:endParaRPr lang="en-US" sz="2000" dirty="0">
              <a:latin typeface="UD Digi Kyokasho NK-B" panose="02020700000000000000" pitchFamily="18" charset="-128"/>
              <a:ea typeface="UD Digi Kyokasho NK-B" panose="02020700000000000000" pitchFamily="18" charset="-128"/>
            </a:endParaRPr>
          </a:p>
        </p:txBody>
      </p:sp>
      <p:sp>
        <p:nvSpPr>
          <p:cNvPr id="4" name="テキスト ボックス 3">
            <a:extLst>
              <a:ext uri="{FF2B5EF4-FFF2-40B4-BE49-F238E27FC236}">
                <a16:creationId xmlns:a16="http://schemas.microsoft.com/office/drawing/2014/main" id="{0DB12F81-79D1-4463-7457-C853C6471699}"/>
              </a:ext>
            </a:extLst>
          </p:cNvPr>
          <p:cNvSpPr txBox="1"/>
          <p:nvPr/>
        </p:nvSpPr>
        <p:spPr>
          <a:xfrm>
            <a:off x="952498" y="3888939"/>
            <a:ext cx="16383000" cy="3971280"/>
          </a:xfrm>
          <a:prstGeom prst="rect">
            <a:avLst/>
          </a:prstGeom>
          <a:noFill/>
        </p:spPr>
        <p:txBody>
          <a:bodyPr wrap="square">
            <a:spAutoFit/>
          </a:bodyPr>
          <a:lstStyle/>
          <a:p>
            <a:pPr algn="ctr">
              <a:lnSpc>
                <a:spcPct val="150000"/>
              </a:lnSpc>
            </a:pPr>
            <a:r>
              <a:rPr lang="en-US" altLang="ja-JP" sz="8800" b="1" spc="-300" dirty="0">
                <a:solidFill>
                  <a:srgbClr val="247233"/>
                </a:solidFill>
                <a:latin typeface="UD デジタル 教科書体 NP-B" panose="02020700000000000000" pitchFamily="18" charset="-128"/>
                <a:ea typeface="UD デジタル 教科書体 NP-B" panose="02020700000000000000" pitchFamily="18" charset="-128"/>
              </a:rPr>
              <a:t>『Nature-based-Solutions』</a:t>
            </a:r>
          </a:p>
          <a:p>
            <a:pPr algn="ctr">
              <a:lnSpc>
                <a:spcPct val="150000"/>
              </a:lnSpc>
            </a:pPr>
            <a:r>
              <a:rPr lang="ja-JP" altLang="en-US" sz="8800" b="1" dirty="0">
                <a:solidFill>
                  <a:srgbClr val="247233"/>
                </a:solidFill>
                <a:latin typeface="UD デジタル 教科書体 NP-B" panose="02020700000000000000" pitchFamily="18" charset="-128"/>
                <a:ea typeface="UD デジタル 教科書体 NP-B" panose="02020700000000000000" pitchFamily="18" charset="-128"/>
              </a:rPr>
              <a:t>について自分の考えを持つ</a:t>
            </a:r>
            <a:endParaRPr lang="en-US" altLang="ja-JP" sz="8800" b="1"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6" name="吹き出し: 角を丸めた四角形 5">
            <a:extLst>
              <a:ext uri="{FF2B5EF4-FFF2-40B4-BE49-F238E27FC236}">
                <a16:creationId xmlns:a16="http://schemas.microsoft.com/office/drawing/2014/main" id="{3A84F8F6-C4D7-7D9D-5352-72FD1F116000}"/>
              </a:ext>
            </a:extLst>
          </p:cNvPr>
          <p:cNvSpPr/>
          <p:nvPr/>
        </p:nvSpPr>
        <p:spPr>
          <a:xfrm>
            <a:off x="8534400" y="7965884"/>
            <a:ext cx="8954228" cy="1623091"/>
          </a:xfrm>
          <a:prstGeom prst="wedgeRoundRectCallout">
            <a:avLst>
              <a:gd name="adj1" fmla="val 38563"/>
              <a:gd name="adj2" fmla="val -83737"/>
              <a:gd name="adj3" fmla="val 16667"/>
            </a:avLst>
          </a:prstGeom>
          <a:ln w="57150">
            <a:solidFill>
              <a:srgbClr val="247233"/>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3600" b="1" dirty="0">
                <a:solidFill>
                  <a:srgbClr val="247233"/>
                </a:solidFill>
                <a:latin typeface="UD デジタル 教科書体 NP-B" panose="02020700000000000000" pitchFamily="18" charset="-128"/>
                <a:ea typeface="UD デジタル 教科書体 NP-B" panose="02020700000000000000" pitchFamily="18" charset="-128"/>
              </a:rPr>
              <a:t>通称：</a:t>
            </a:r>
            <a:r>
              <a:rPr lang="en-US" altLang="ja-JP" sz="3600" b="1" dirty="0" err="1">
                <a:solidFill>
                  <a:srgbClr val="247233"/>
                </a:solidFill>
                <a:latin typeface="UD デジタル 教科書体 NP-B" panose="02020700000000000000" pitchFamily="18" charset="-128"/>
                <a:ea typeface="UD デジタル 教科書体 NP-B" panose="02020700000000000000" pitchFamily="18" charset="-128"/>
              </a:rPr>
              <a:t>NbS</a:t>
            </a:r>
            <a:r>
              <a:rPr lang="ja-JP" altLang="en-US" sz="3600" b="1" dirty="0">
                <a:solidFill>
                  <a:srgbClr val="247233"/>
                </a:solidFill>
                <a:latin typeface="UD デジタル 教科書体 NP-B" panose="02020700000000000000" pitchFamily="18" charset="-128"/>
                <a:ea typeface="UD デジタル 教科書体 NP-B" panose="02020700000000000000" pitchFamily="18" charset="-128"/>
              </a:rPr>
              <a:t>（エヌビーエス）</a:t>
            </a:r>
            <a:endParaRPr lang="en-US" altLang="ja-JP" sz="3600" b="1"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7" name="テキスト ボックス 6">
            <a:extLst>
              <a:ext uri="{FF2B5EF4-FFF2-40B4-BE49-F238E27FC236}">
                <a16:creationId xmlns:a16="http://schemas.microsoft.com/office/drawing/2014/main" id="{F7EDE0B3-B258-3794-1EFD-A6F16429C7F9}"/>
              </a:ext>
            </a:extLst>
          </p:cNvPr>
          <p:cNvSpPr txBox="1"/>
          <p:nvPr/>
        </p:nvSpPr>
        <p:spPr>
          <a:xfrm>
            <a:off x="3657600" y="3888939"/>
            <a:ext cx="11458831" cy="707886"/>
          </a:xfrm>
          <a:prstGeom prst="rect">
            <a:avLst/>
          </a:prstGeom>
          <a:noFill/>
        </p:spPr>
        <p:txBody>
          <a:bodyPr wrap="square">
            <a:spAutoFit/>
          </a:bodyPr>
          <a:lstStyle/>
          <a:p>
            <a:pPr algn="ctr"/>
            <a:r>
              <a:rPr lang="ja-JP" altLang="en-US" sz="4000" b="1" spc="600" dirty="0">
                <a:solidFill>
                  <a:srgbClr val="247233"/>
                </a:solidFill>
                <a:latin typeface="UD デジタル 教科書体 NP-B" panose="02020700000000000000" pitchFamily="18" charset="-128"/>
                <a:ea typeface="UD デジタル 教科書体 NP-B" panose="02020700000000000000" pitchFamily="18" charset="-128"/>
              </a:rPr>
              <a:t>ネイチャー・ベースド・ソリューションズ</a:t>
            </a:r>
            <a:endParaRPr lang="en-US" altLang="ja-JP" sz="4000" b="1" spc="600" dirty="0">
              <a:solidFill>
                <a:srgbClr val="247233"/>
              </a:solidFill>
              <a:latin typeface="UD デジタル 教科書体 NP-B" panose="02020700000000000000" pitchFamily="18" charset="-128"/>
              <a:ea typeface="UD デジタル 教科書体 NP-B" panose="02020700000000000000" pitchFamily="18"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02</a:t>
            </a: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9" name="TextBox 13">
            <a:extLst>
              <a:ext uri="{FF2B5EF4-FFF2-40B4-BE49-F238E27FC236}">
                <a16:creationId xmlns:a16="http://schemas.microsoft.com/office/drawing/2014/main" id="{D4A19768-9528-3B74-00E5-42375FDAFB6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0" name="スライド番号プレースホルダー 63">
            <a:extLst>
              <a:ext uri="{FF2B5EF4-FFF2-40B4-BE49-F238E27FC236}">
                <a16:creationId xmlns:a16="http://schemas.microsoft.com/office/drawing/2014/main" id="{A2035FE3-46B0-F508-346C-997B922A41F3}"/>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20</a:t>
            </a:fld>
            <a:endParaRPr lang="en-US" sz="2000" dirty="0">
              <a:latin typeface="UD Digi Kyokasho NK-B" panose="02020700000000000000" pitchFamily="18" charset="-128"/>
              <a:ea typeface="UD Digi Kyokasho NK-B" panose="02020700000000000000" pitchFamily="18" charset="-128"/>
            </a:endParaRPr>
          </a:p>
        </p:txBody>
      </p:sp>
      <p:sp>
        <p:nvSpPr>
          <p:cNvPr id="2" name="TextBox 13">
            <a:extLst>
              <a:ext uri="{FF2B5EF4-FFF2-40B4-BE49-F238E27FC236}">
                <a16:creationId xmlns:a16="http://schemas.microsoft.com/office/drawing/2014/main" id="{92FAE95B-0DE9-8BE1-9130-75E667A1557F}"/>
              </a:ext>
            </a:extLst>
          </p:cNvPr>
          <p:cNvSpPr txBox="1"/>
          <p:nvPr/>
        </p:nvSpPr>
        <p:spPr>
          <a:xfrm>
            <a:off x="812275" y="2845764"/>
            <a:ext cx="15087600" cy="1044901"/>
          </a:xfrm>
          <a:prstGeom prst="rect">
            <a:avLst/>
          </a:prstGeom>
        </p:spPr>
        <p:txBody>
          <a:bodyPr wrap="square" lIns="0" tIns="0" rIns="0" bIns="0" rtlCol="0" anchor="t">
            <a:spAutoFit/>
          </a:bodyPr>
          <a:lstStyle/>
          <a:p>
            <a:pPr>
              <a:lnSpc>
                <a:spcPts val="7840"/>
              </a:lnSpc>
            </a:pP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8000" b="1" spc="300" dirty="0">
                <a:solidFill>
                  <a:srgbClr val="247233"/>
                </a:solidFill>
                <a:latin typeface="UD デジタル 教科書体 NP-B" panose="02020700000000000000" pitchFamily="18" charset="-128"/>
                <a:ea typeface="UD デジタル 教科書体 NP-B" panose="02020700000000000000" pitchFamily="18" charset="-128"/>
              </a:rPr>
              <a:t>再生可能エネルギー」</a:t>
            </a:r>
            <a:endPar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TextBox 13">
            <a:extLst>
              <a:ext uri="{FF2B5EF4-FFF2-40B4-BE49-F238E27FC236}">
                <a16:creationId xmlns:a16="http://schemas.microsoft.com/office/drawing/2014/main" id="{411404C0-554C-337A-B87C-BDD6C7899AD3}"/>
              </a:ext>
            </a:extLst>
          </p:cNvPr>
          <p:cNvSpPr txBox="1"/>
          <p:nvPr/>
        </p:nvSpPr>
        <p:spPr>
          <a:xfrm>
            <a:off x="964518" y="3912832"/>
            <a:ext cx="13511059" cy="6835076"/>
          </a:xfrm>
          <a:prstGeom prst="rect">
            <a:avLst/>
          </a:prstGeom>
        </p:spPr>
        <p:txBody>
          <a:bodyPr wrap="square" lIns="0" tIns="0" rIns="0" bIns="0" rtlCol="0" anchor="t">
            <a:spAutoFit/>
          </a:bodyPr>
          <a:lstStyle/>
          <a:p>
            <a:pPr>
              <a:lnSpc>
                <a:spcPts val="7840"/>
              </a:lnSpc>
            </a:pPr>
            <a:r>
              <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4000" spc="300" dirty="0">
                <a:solidFill>
                  <a:srgbClr val="FF0000"/>
                </a:solidFill>
                <a:latin typeface="UD デジタル 教科書体 NP-B" panose="02020700000000000000" pitchFamily="18" charset="-128"/>
                <a:ea typeface="UD デジタル 教科書体 NP-B" panose="02020700000000000000" pitchFamily="18" charset="-128"/>
              </a:rPr>
              <a:t>資源がなくなることがないエネルギー</a:t>
            </a:r>
            <a:r>
              <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のこと</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例）太陽光発電</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　　風力発電</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　　水力発電</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　　地力発電</a:t>
            </a:r>
            <a:endPar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　　バイオマス発電</a:t>
            </a:r>
            <a:endParaRPr lang="en-US" altLang="ja-JP" sz="8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2500"/>
              </a:lnSpc>
            </a:pPr>
            <a:endPar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endPar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endParaRPr>
          </a:p>
        </p:txBody>
      </p:sp>
      <p:pic>
        <p:nvPicPr>
          <p:cNvPr id="14" name="図 13">
            <a:extLst>
              <a:ext uri="{FF2B5EF4-FFF2-40B4-BE49-F238E27FC236}">
                <a16:creationId xmlns:a16="http://schemas.microsoft.com/office/drawing/2014/main" id="{6BA00C98-1158-DF55-B921-FD3D425DC7F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60671" y="5494527"/>
            <a:ext cx="5736129" cy="3824086"/>
          </a:xfrm>
          <a:prstGeom prst="rect">
            <a:avLst/>
          </a:prstGeom>
        </p:spPr>
      </p:pic>
      <p:pic>
        <p:nvPicPr>
          <p:cNvPr id="16" name="図 15">
            <a:extLst>
              <a:ext uri="{FF2B5EF4-FFF2-40B4-BE49-F238E27FC236}">
                <a16:creationId xmlns:a16="http://schemas.microsoft.com/office/drawing/2014/main" id="{7C2008FA-612F-1C05-C7BC-397BC2E742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23341" y="5494526"/>
            <a:ext cx="5105873" cy="3824085"/>
          </a:xfrm>
          <a:prstGeom prst="rect">
            <a:avLst/>
          </a:prstGeom>
        </p:spPr>
      </p:pic>
    </p:spTree>
    <p:extLst>
      <p:ext uri="{BB962C8B-B14F-4D97-AF65-F5344CB8AC3E}">
        <p14:creationId xmlns:p14="http://schemas.microsoft.com/office/powerpoint/2010/main" val="19374151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C0667-1127-807A-1D59-BC9EC8866BFD}"/>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0DBB79B4-8DDF-0493-9C7E-FA12D2695D20}"/>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CAFA4F40-FAC7-1507-8FD5-828CA3C619CA}"/>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29678EB5-76F5-B68B-01E0-838C0ECEE89A}"/>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4C701AED-2B3A-CB45-84A8-49A5FB629090}"/>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3D89119B-D114-D8F5-37FB-A5FF704580AA}"/>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4F2E6C65-82F4-422C-3AFA-811E1FF57F55}"/>
              </a:ext>
            </a:extLst>
          </p:cNvPr>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02</a:t>
            </a:r>
          </a:p>
        </p:txBody>
      </p:sp>
      <p:sp>
        <p:nvSpPr>
          <p:cNvPr id="18" name="TextBox 18">
            <a:extLst>
              <a:ext uri="{FF2B5EF4-FFF2-40B4-BE49-F238E27FC236}">
                <a16:creationId xmlns:a16="http://schemas.microsoft.com/office/drawing/2014/main" id="{DF5D3027-832B-0F0C-7961-2C03C82E77AF}"/>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9" name="TextBox 13">
            <a:extLst>
              <a:ext uri="{FF2B5EF4-FFF2-40B4-BE49-F238E27FC236}">
                <a16:creationId xmlns:a16="http://schemas.microsoft.com/office/drawing/2014/main" id="{ADB493B3-0DE7-A0CF-1253-932972C334AC}"/>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0" name="スライド番号プレースホルダー 63">
            <a:extLst>
              <a:ext uri="{FF2B5EF4-FFF2-40B4-BE49-F238E27FC236}">
                <a16:creationId xmlns:a16="http://schemas.microsoft.com/office/drawing/2014/main" id="{92060985-AF72-BFB4-3248-94EF649DEB27}"/>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21</a:t>
            </a:fld>
            <a:endParaRPr lang="en-US" sz="2000" dirty="0">
              <a:latin typeface="UD Digi Kyokasho NK-B" panose="02020700000000000000" pitchFamily="18" charset="-128"/>
              <a:ea typeface="UD Digi Kyokasho NK-B" panose="02020700000000000000" pitchFamily="18" charset="-128"/>
            </a:endParaRPr>
          </a:p>
        </p:txBody>
      </p:sp>
      <p:sp>
        <p:nvSpPr>
          <p:cNvPr id="2" name="TextBox 13">
            <a:extLst>
              <a:ext uri="{FF2B5EF4-FFF2-40B4-BE49-F238E27FC236}">
                <a16:creationId xmlns:a16="http://schemas.microsoft.com/office/drawing/2014/main" id="{148C7362-56C1-78D3-8CDF-98AC36F7111E}"/>
              </a:ext>
            </a:extLst>
          </p:cNvPr>
          <p:cNvSpPr txBox="1"/>
          <p:nvPr/>
        </p:nvSpPr>
        <p:spPr>
          <a:xfrm>
            <a:off x="1676400" y="2893478"/>
            <a:ext cx="16149830" cy="4772845"/>
          </a:xfrm>
          <a:prstGeom prst="rect">
            <a:avLst/>
          </a:prstGeom>
        </p:spPr>
        <p:txBody>
          <a:bodyPr wrap="square" lIns="0" tIns="0" rIns="0" bIns="0" rtlCol="0" anchor="t">
            <a:spAutoFit/>
          </a:bodyPr>
          <a:lstStyle/>
          <a:p>
            <a:pPr>
              <a:lnSpc>
                <a:spcPct val="150000"/>
              </a:lnSpc>
            </a:pP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実は、先ほど</a:t>
            </a:r>
            <a:r>
              <a:rPr lang="en-US" altLang="ja-JP" sz="5400" spc="300" dirty="0">
                <a:solidFill>
                  <a:srgbClr val="247233"/>
                </a:solidFill>
                <a:latin typeface="UD デジタル 教科書体 NP-B" panose="02020700000000000000" pitchFamily="18" charset="-128"/>
                <a:ea typeface="UD デジタル 教科書体 NP-B" panose="02020700000000000000" pitchFamily="18" charset="-128"/>
              </a:rPr>
              <a:t>VTR</a:t>
            </a: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にあった</a:t>
            </a:r>
            <a:endParaRPr lang="en-US" altLang="ja-JP" sz="54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8000" spc="300" dirty="0">
                <a:solidFill>
                  <a:srgbClr val="247233"/>
                </a:solidFill>
                <a:latin typeface="UD デジタル 教科書体 NP-B" panose="02020700000000000000" pitchFamily="18" charset="-128"/>
                <a:ea typeface="UD デジタル 教科書体 NP-B" panose="02020700000000000000" pitchFamily="18" charset="-128"/>
              </a:rPr>
              <a:t>ボタニカルライトも</a:t>
            </a:r>
            <a:endParaRPr lang="en-US" altLang="ja-JP" sz="8000" spc="30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80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8000" b="1" spc="300" dirty="0">
                <a:solidFill>
                  <a:srgbClr val="247233"/>
                </a:solidFill>
                <a:latin typeface="UD デジタル 教科書体 NP-B" panose="02020700000000000000" pitchFamily="18" charset="-128"/>
                <a:ea typeface="UD デジタル 教科書体 NP-B" panose="02020700000000000000" pitchFamily="18" charset="-128"/>
              </a:rPr>
              <a:t>再生可能エネルギー」</a:t>
            </a: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なのです</a:t>
            </a:r>
            <a:r>
              <a:rPr lang="en-US" altLang="ja-JP" sz="54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5400" spc="300" dirty="0">
                <a:solidFill>
                  <a:srgbClr val="247233"/>
                </a:solidFill>
                <a:latin typeface="UD デジタル 教科書体 NP-B" panose="02020700000000000000" pitchFamily="18" charset="-128"/>
                <a:ea typeface="UD デジタル 教科書体 NP-B" panose="02020700000000000000" pitchFamily="18" charset="-128"/>
              </a:rPr>
              <a:t>！</a:t>
            </a:r>
          </a:p>
        </p:txBody>
      </p:sp>
      <p:sp>
        <p:nvSpPr>
          <p:cNvPr id="4" name="TextBox 13">
            <a:extLst>
              <a:ext uri="{FF2B5EF4-FFF2-40B4-BE49-F238E27FC236}">
                <a16:creationId xmlns:a16="http://schemas.microsoft.com/office/drawing/2014/main" id="{89955E8B-5BD4-DA5D-7A0C-97327E07AFD6}"/>
              </a:ext>
            </a:extLst>
          </p:cNvPr>
          <p:cNvSpPr txBox="1"/>
          <p:nvPr/>
        </p:nvSpPr>
        <p:spPr>
          <a:xfrm>
            <a:off x="1828800" y="8327524"/>
            <a:ext cx="17084046" cy="897553"/>
          </a:xfrm>
          <a:prstGeom prst="rect">
            <a:avLst/>
          </a:prstGeom>
        </p:spPr>
        <p:txBody>
          <a:bodyPr wrap="square" lIns="0" tIns="0" rIns="0" bIns="0" rtlCol="0" anchor="t">
            <a:spAutoFit/>
          </a:bodyPr>
          <a:lstStyle/>
          <a:p>
            <a:pPr>
              <a:lnSpc>
                <a:spcPts val="7840"/>
              </a:lnSpc>
            </a:pP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再生可能エネルギー＝</a:t>
            </a:r>
            <a:r>
              <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4000" spc="300" dirty="0">
                <a:solidFill>
                  <a:srgbClr val="247233"/>
                </a:solidFill>
                <a:latin typeface="UD デジタル 教科書体 NP-B" panose="02020700000000000000" pitchFamily="18" charset="-128"/>
                <a:ea typeface="UD デジタル 教科書体 NP-B" panose="02020700000000000000" pitchFamily="18" charset="-128"/>
              </a:rPr>
              <a:t>資源がなくなることがないエネルギー</a:t>
            </a:r>
            <a:r>
              <a:rPr lang="en-US" altLang="ja-JP" sz="4000" spc="300" dirty="0">
                <a:solidFill>
                  <a:srgbClr val="247233"/>
                </a:solidFill>
                <a:latin typeface="UD デジタル 教科書体 NP-B" panose="02020700000000000000" pitchFamily="18" charset="-128"/>
                <a:ea typeface="UD デジタル 教科書体 NP-B" panose="02020700000000000000" pitchFamily="18" charset="-128"/>
              </a:rPr>
              <a:t>』</a:t>
            </a:r>
          </a:p>
        </p:txBody>
      </p:sp>
    </p:spTree>
    <p:extLst>
      <p:ext uri="{BB962C8B-B14F-4D97-AF65-F5344CB8AC3E}">
        <p14:creationId xmlns:p14="http://schemas.microsoft.com/office/powerpoint/2010/main" val="29533271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p:cNvSpPr txBox="1"/>
          <p:nvPr/>
        </p:nvSpPr>
        <p:spPr>
          <a:xfrm>
            <a:off x="11020477" y="200025"/>
            <a:ext cx="5398296" cy="2844800"/>
          </a:xfrm>
          <a:prstGeom prst="rect">
            <a:avLst/>
          </a:prstGeom>
        </p:spPr>
        <p:txBody>
          <a:bodyPr lIns="0" tIns="0" rIns="0" bIns="0" rtlCol="0" anchor="t">
            <a:spAutoFit/>
          </a:bodyPr>
          <a:lstStyle/>
          <a:p>
            <a:pPr marL="0" lvl="0" indent="0" algn="r">
              <a:lnSpc>
                <a:spcPts val="22000"/>
              </a:lnSpc>
              <a:spcBef>
                <a:spcPct val="0"/>
              </a:spcBef>
            </a:pPr>
            <a:r>
              <a:rPr lang="en-US" sz="20000" u="none" spc="1000">
                <a:solidFill>
                  <a:srgbClr val="247233"/>
                </a:solidFill>
                <a:latin typeface="UD デジタル 教科書体 NP-B" panose="02020700000000000000" pitchFamily="18" charset="-128"/>
                <a:ea typeface="UD デジタル 教科書体 NP-B" panose="02020700000000000000" pitchFamily="18" charset="-128"/>
              </a:rPr>
              <a:t>03</a:t>
            </a:r>
          </a:p>
        </p:txBody>
      </p:sp>
      <p:sp>
        <p:nvSpPr>
          <p:cNvPr id="8" name="TextBox 8"/>
          <p:cNvSpPr txBox="1"/>
          <p:nvPr/>
        </p:nvSpPr>
        <p:spPr>
          <a:xfrm>
            <a:off x="3543300" y="4179510"/>
            <a:ext cx="12992733" cy="1387303"/>
          </a:xfrm>
          <a:prstGeom prst="rect">
            <a:avLst/>
          </a:prstGeom>
        </p:spPr>
        <p:txBody>
          <a:bodyPr wrap="square" lIns="0" tIns="0" rIns="0" bIns="0" rtlCol="0" anchor="t">
            <a:spAutoFit/>
          </a:bodyPr>
          <a:lstStyle/>
          <a:p>
            <a:pPr marL="0" lvl="0" indent="0" algn="ctr">
              <a:lnSpc>
                <a:spcPts val="5040"/>
              </a:lnSpc>
              <a:spcBef>
                <a:spcPct val="0"/>
              </a:spcBef>
            </a:pPr>
            <a:endParaRPr lang="en-US" altLang="ja-JP" sz="7200" spc="540" dirty="0">
              <a:solidFill>
                <a:srgbClr val="247233"/>
              </a:solidFill>
              <a:latin typeface="UD デジタル 教科書体 NP-B" panose="02020700000000000000" pitchFamily="18" charset="-128"/>
              <a:ea typeface="UD デジタル 教科書体 NP-B" panose="02020700000000000000" pitchFamily="18" charset="-128"/>
            </a:endParaRPr>
          </a:p>
          <a:p>
            <a:pPr marL="0" lvl="0" indent="0" algn="ctr">
              <a:lnSpc>
                <a:spcPts val="5040"/>
              </a:lnSpc>
              <a:spcBef>
                <a:spcPct val="0"/>
              </a:spcBef>
            </a:pPr>
            <a:r>
              <a:rPr lang="ja-JP" altLang="en-US" sz="7200" spc="540" dirty="0">
                <a:solidFill>
                  <a:srgbClr val="247233"/>
                </a:solidFill>
                <a:latin typeface="UD デジタル 教科書体 NP-B" panose="02020700000000000000" pitchFamily="18" charset="-128"/>
                <a:ea typeface="UD デジタル 教科書体 NP-B" panose="02020700000000000000" pitchFamily="18" charset="-128"/>
              </a:rPr>
              <a:t>３Ｄ空間で探索してみよう！</a:t>
            </a:r>
          </a:p>
        </p:txBody>
      </p:sp>
      <p:sp>
        <p:nvSpPr>
          <p:cNvPr id="10" name="Freeform 12">
            <a:extLst>
              <a:ext uri="{FF2B5EF4-FFF2-40B4-BE49-F238E27FC236}">
                <a16:creationId xmlns:a16="http://schemas.microsoft.com/office/drawing/2014/main" id="{A8EE2525-7BDD-A95B-2FBB-25AFCD24B45A}"/>
              </a:ext>
            </a:extLst>
          </p:cNvPr>
          <p:cNvSpPr/>
          <p:nvPr/>
        </p:nvSpPr>
        <p:spPr>
          <a:xfrm>
            <a:off x="1295400" y="5829300"/>
            <a:ext cx="4495800" cy="4694131"/>
          </a:xfrm>
          <a:custGeom>
            <a:avLst/>
            <a:gdLst/>
            <a:ahLst/>
            <a:cxnLst/>
            <a:rect l="l" t="t" r="r" b="b"/>
            <a:pathLst>
              <a:path w="1484712" h="1697695">
                <a:moveTo>
                  <a:pt x="0" y="0"/>
                </a:moveTo>
                <a:lnTo>
                  <a:pt x="1484712" y="0"/>
                </a:lnTo>
                <a:lnTo>
                  <a:pt x="1484712" y="1697695"/>
                </a:lnTo>
                <a:lnTo>
                  <a:pt x="0" y="169769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p>
        </p:txBody>
      </p:sp>
      <p:sp>
        <p:nvSpPr>
          <p:cNvPr id="5" name="スライド番号プレースホルダー 63">
            <a:extLst>
              <a:ext uri="{FF2B5EF4-FFF2-40B4-BE49-F238E27FC236}">
                <a16:creationId xmlns:a16="http://schemas.microsoft.com/office/drawing/2014/main" id="{49C7AB5E-FAD2-DF58-A207-CE45E211BE55}"/>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22</a:t>
            </a:fld>
            <a:endParaRPr lang="en-US" sz="2000" dirty="0">
              <a:latin typeface="UD Digi Kyokasho NK-B" panose="02020700000000000000" pitchFamily="18" charset="-128"/>
              <a:ea typeface="UD Digi Kyokasho NK-B" panose="02020700000000000000" pitchFamily="18" charset="-12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3</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３</a:t>
            </a:r>
            <a:r>
              <a:rPr lang="en-US" altLang="ja-JP" sz="3600" spc="1080" dirty="0">
                <a:solidFill>
                  <a:srgbClr val="247233"/>
                </a:solidFill>
                <a:latin typeface="UD デジタル 教科書体 NP-B" panose="02020700000000000000" pitchFamily="18" charset="-128"/>
                <a:ea typeface="UD デジタル 教科書体 NP-B" panose="02020700000000000000" pitchFamily="18" charset="-128"/>
              </a:rPr>
              <a:t>D</a:t>
            </a: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空間で探検</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4" name="TextBox 13">
            <a:extLst>
              <a:ext uri="{FF2B5EF4-FFF2-40B4-BE49-F238E27FC236}">
                <a16:creationId xmlns:a16="http://schemas.microsoft.com/office/drawing/2014/main" id="{9F3DA985-F6E0-420F-D50C-3AAD9127D54E}"/>
              </a:ext>
            </a:extLst>
          </p:cNvPr>
          <p:cNvSpPr txBox="1"/>
          <p:nvPr/>
        </p:nvSpPr>
        <p:spPr>
          <a:xfrm>
            <a:off x="2624620" y="6306984"/>
            <a:ext cx="13038755" cy="1516313"/>
          </a:xfrm>
          <a:prstGeom prst="rect">
            <a:avLst/>
          </a:prstGeom>
        </p:spPr>
        <p:txBody>
          <a:bodyPr wrap="square" lIns="0" tIns="0" rIns="0" bIns="0" rtlCol="0" anchor="t">
            <a:spAutoFit/>
          </a:bodyPr>
          <a:lstStyle/>
          <a:p>
            <a:pPr algn="ctr">
              <a:lnSpc>
                <a:spcPts val="7840"/>
              </a:lnSpc>
            </a:pPr>
            <a:r>
              <a:rPr lang="ja-JP" altLang="en-US" sz="20800" spc="1680" dirty="0">
                <a:solidFill>
                  <a:srgbClr val="247233"/>
                </a:solidFill>
                <a:latin typeface="UD デジタル 教科書体 NP-B" panose="02020700000000000000" pitchFamily="18" charset="-128"/>
                <a:ea typeface="UD デジタル 教科書体 NP-B" panose="02020700000000000000" pitchFamily="18" charset="-128"/>
              </a:rPr>
              <a:t>３</a:t>
            </a:r>
            <a:r>
              <a:rPr lang="en-US" altLang="ja-JP" sz="20800" spc="1680" dirty="0">
                <a:solidFill>
                  <a:srgbClr val="247233"/>
                </a:solidFill>
                <a:latin typeface="UD デジタル 教科書体 NP-B" panose="02020700000000000000" pitchFamily="18" charset="-128"/>
                <a:ea typeface="UD デジタル 教科書体 NP-B" panose="02020700000000000000" pitchFamily="18" charset="-128"/>
              </a:rPr>
              <a:t>D</a:t>
            </a:r>
            <a:r>
              <a:rPr lang="ja-JP" altLang="en-US" sz="9600" spc="300" dirty="0">
                <a:solidFill>
                  <a:srgbClr val="247233"/>
                </a:solidFill>
                <a:latin typeface="UD デジタル 教科書体 NP-B" panose="02020700000000000000" pitchFamily="18" charset="-128"/>
                <a:ea typeface="UD デジタル 教科書体 NP-B" panose="02020700000000000000" pitchFamily="18" charset="-128"/>
              </a:rPr>
              <a:t>で</a:t>
            </a:r>
            <a:r>
              <a:rPr lang="ja-JP" altLang="en-US" sz="20800" spc="1680" dirty="0">
                <a:solidFill>
                  <a:srgbClr val="247233"/>
                </a:solidFill>
                <a:latin typeface="UD デジタル 教科書体 NP-B" panose="02020700000000000000" pitchFamily="18" charset="-128"/>
                <a:ea typeface="UD デジタル 教科書体 NP-B" panose="02020700000000000000" pitchFamily="18" charset="-128"/>
              </a:rPr>
              <a:t>探検</a:t>
            </a:r>
            <a:endParaRPr lang="en-US" sz="208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9" name="TextBox 13">
            <a:extLst>
              <a:ext uri="{FF2B5EF4-FFF2-40B4-BE49-F238E27FC236}">
                <a16:creationId xmlns:a16="http://schemas.microsoft.com/office/drawing/2014/main" id="{8500FED8-0A08-37F4-F321-2A64D059C226}"/>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2" name="スライド番号プレースホルダー 63">
            <a:extLst>
              <a:ext uri="{FF2B5EF4-FFF2-40B4-BE49-F238E27FC236}">
                <a16:creationId xmlns:a16="http://schemas.microsoft.com/office/drawing/2014/main" id="{595BBC9C-4526-2587-046A-71ED3AC1B3B1}"/>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23</a:t>
            </a:fld>
            <a:endParaRPr lang="en-US" sz="2000" dirty="0">
              <a:latin typeface="UD Digi Kyokasho NK-B" panose="02020700000000000000" pitchFamily="18" charset="-128"/>
              <a:ea typeface="UD Digi Kyokasho NK-B" panose="02020700000000000000" pitchFamily="18" charset="-128"/>
            </a:endParaRPr>
          </a:p>
        </p:txBody>
      </p:sp>
      <p:sp>
        <p:nvSpPr>
          <p:cNvPr id="2" name="TextBox 13">
            <a:extLst>
              <a:ext uri="{FF2B5EF4-FFF2-40B4-BE49-F238E27FC236}">
                <a16:creationId xmlns:a16="http://schemas.microsoft.com/office/drawing/2014/main" id="{9E2AEA98-B5F6-D1B8-FF48-1A1948C567AA}"/>
              </a:ext>
            </a:extLst>
          </p:cNvPr>
          <p:cNvSpPr txBox="1"/>
          <p:nvPr/>
        </p:nvSpPr>
        <p:spPr>
          <a:xfrm>
            <a:off x="837466" y="3043163"/>
            <a:ext cx="15087600" cy="1000274"/>
          </a:xfrm>
          <a:prstGeom prst="rect">
            <a:avLst/>
          </a:prstGeom>
        </p:spPr>
        <p:txBody>
          <a:bodyPr wrap="square" lIns="0" tIns="0" rIns="0" bIns="0" rtlCol="0" anchor="t">
            <a:spAutoFit/>
          </a:bodyPr>
          <a:lstStyle/>
          <a:p>
            <a:pPr>
              <a:lnSpc>
                <a:spcPts val="7840"/>
              </a:lnSpc>
            </a:pPr>
            <a:r>
              <a:rPr lang="ja-JP" altLang="en-US" sz="6600" spc="30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6600" b="1" spc="300" dirty="0">
                <a:solidFill>
                  <a:srgbClr val="247233"/>
                </a:solidFill>
                <a:latin typeface="UD デジタル 教科書体 NP-B" panose="02020700000000000000" pitchFamily="18" charset="-128"/>
                <a:ea typeface="UD デジタル 教科書体 NP-B" panose="02020700000000000000" pitchFamily="18" charset="-128"/>
              </a:rPr>
              <a:t>ボタニカルライト」を作る会社を</a:t>
            </a:r>
            <a:endParaRPr lang="ja-JP" altLang="en-US" sz="6600" spc="30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TextBox 13">
            <a:extLst>
              <a:ext uri="{FF2B5EF4-FFF2-40B4-BE49-F238E27FC236}">
                <a16:creationId xmlns:a16="http://schemas.microsoft.com/office/drawing/2014/main" id="{B46F3C56-06BE-E415-D7C4-E138A89F0F7F}"/>
              </a:ext>
            </a:extLst>
          </p:cNvPr>
          <p:cNvSpPr txBox="1"/>
          <p:nvPr/>
        </p:nvSpPr>
        <p:spPr>
          <a:xfrm>
            <a:off x="11086366" y="8669865"/>
            <a:ext cx="5867400" cy="1000274"/>
          </a:xfrm>
          <a:prstGeom prst="rect">
            <a:avLst/>
          </a:prstGeom>
        </p:spPr>
        <p:txBody>
          <a:bodyPr wrap="square" lIns="0" tIns="0" rIns="0" bIns="0" rtlCol="0" anchor="t">
            <a:spAutoFit/>
          </a:bodyPr>
          <a:lstStyle/>
          <a:p>
            <a:pPr>
              <a:lnSpc>
                <a:spcPts val="7840"/>
              </a:lnSpc>
            </a:pPr>
            <a:r>
              <a:rPr lang="ja-JP" altLang="en-US" sz="6600" spc="300" dirty="0">
                <a:solidFill>
                  <a:srgbClr val="247233"/>
                </a:solidFill>
                <a:latin typeface="UD デジタル 教科書体 NP-B" panose="02020700000000000000" pitchFamily="18" charset="-128"/>
                <a:ea typeface="UD デジタル 教科書体 NP-B" panose="02020700000000000000" pitchFamily="18" charset="-128"/>
              </a:rPr>
              <a:t>してみよう！</a:t>
            </a:r>
          </a:p>
        </p:txBody>
      </p:sp>
    </p:spTree>
    <p:extLst>
      <p:ext uri="{BB962C8B-B14F-4D97-AF65-F5344CB8AC3E}">
        <p14:creationId xmlns:p14="http://schemas.microsoft.com/office/powerpoint/2010/main" val="26948790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2268"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3</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３</a:t>
            </a:r>
            <a:r>
              <a:rPr lang="en-US" altLang="ja-JP" sz="3600" spc="1080" dirty="0">
                <a:solidFill>
                  <a:srgbClr val="247233"/>
                </a:solidFill>
                <a:latin typeface="UD デジタル 教科書体 NP-B" panose="02020700000000000000" pitchFamily="18" charset="-128"/>
                <a:ea typeface="UD デジタル 教科書体 NP-B" panose="02020700000000000000" pitchFamily="18" charset="-128"/>
              </a:rPr>
              <a:t>D</a:t>
            </a: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空間で探検</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9" name="TextBox 19"/>
          <p:cNvSpPr txBox="1"/>
          <p:nvPr/>
        </p:nvSpPr>
        <p:spPr>
          <a:xfrm>
            <a:off x="2938398" y="3071910"/>
            <a:ext cx="7445498" cy="956480"/>
          </a:xfrm>
          <a:prstGeom prst="rect">
            <a:avLst/>
          </a:prstGeom>
        </p:spPr>
        <p:txBody>
          <a:bodyPr lIns="0" tIns="0" rIns="0" bIns="0" rtlCol="0" anchor="t">
            <a:spAutoFit/>
          </a:bodyPr>
          <a:lstStyle/>
          <a:p>
            <a:pPr marL="0" lvl="0" indent="0" algn="l">
              <a:lnSpc>
                <a:spcPts val="7840"/>
              </a:lnSpc>
              <a:spcBef>
                <a:spcPct val="0"/>
              </a:spcBef>
            </a:pPr>
            <a:r>
              <a:rPr lang="ja-JP" altLang="en-US" sz="5600" spc="1680" dirty="0">
                <a:solidFill>
                  <a:srgbClr val="247233"/>
                </a:solidFill>
                <a:latin typeface="UD デジタル 教科書体 NP-B" panose="02020700000000000000" pitchFamily="18" charset="-128"/>
                <a:ea typeface="UD デジタル 教科書体 NP-B" panose="02020700000000000000" pitchFamily="18" charset="-128"/>
              </a:rPr>
              <a:t>やること</a:t>
            </a:r>
            <a:endParaRPr lang="en-US" sz="5600" u="none"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0" name="TextBox 20"/>
          <p:cNvSpPr txBox="1"/>
          <p:nvPr/>
        </p:nvSpPr>
        <p:spPr>
          <a:xfrm>
            <a:off x="1263632" y="4992645"/>
            <a:ext cx="8057368" cy="2462213"/>
          </a:xfrm>
          <a:prstGeom prst="rect">
            <a:avLst/>
          </a:prstGeom>
        </p:spPr>
        <p:txBody>
          <a:bodyPr wrap="square" lIns="0" tIns="0" rIns="0" bIns="0" rtlCol="0" anchor="t">
            <a:spAutoFit/>
          </a:bodyPr>
          <a:lstStyle/>
          <a:p>
            <a:pPr>
              <a:lnSpc>
                <a:spcPts val="4759"/>
              </a:lnSpc>
            </a:pPr>
            <a:r>
              <a:rPr lang="ja-JP" altLang="en-US" sz="4000" spc="139" dirty="0">
                <a:solidFill>
                  <a:srgbClr val="247233"/>
                </a:solidFill>
                <a:latin typeface="UD デジタル 教科書体 NP-B" panose="02020700000000000000" pitchFamily="18" charset="-128"/>
                <a:ea typeface="UD デジタル 教科書体 NP-B" panose="02020700000000000000" pitchFamily="18" charset="-128"/>
              </a:rPr>
              <a:t>３</a:t>
            </a:r>
            <a:r>
              <a:rPr lang="en-US" altLang="ja-JP" sz="4000" spc="139" dirty="0">
                <a:solidFill>
                  <a:srgbClr val="247233"/>
                </a:solidFill>
                <a:latin typeface="UD デジタル 教科書体 NP-B" panose="02020700000000000000" pitchFamily="18" charset="-128"/>
                <a:ea typeface="UD デジタル 教科書体 NP-B" panose="02020700000000000000" pitchFamily="18" charset="-128"/>
              </a:rPr>
              <a:t>D</a:t>
            </a:r>
            <a:r>
              <a:rPr lang="ja-JP" altLang="en-US" sz="4000" spc="139" dirty="0">
                <a:solidFill>
                  <a:srgbClr val="247233"/>
                </a:solidFill>
                <a:latin typeface="UD デジタル 教科書体 NP-B" panose="02020700000000000000" pitchFamily="18" charset="-128"/>
                <a:ea typeface="UD デジタル 教科書体 NP-B" panose="02020700000000000000" pitchFamily="18" charset="-128"/>
              </a:rPr>
              <a:t>空間に入り、</a:t>
            </a:r>
            <a:endParaRPr lang="en-US" altLang="ja-JP" sz="40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4000" spc="139" dirty="0">
                <a:solidFill>
                  <a:srgbClr val="247233"/>
                </a:solidFill>
                <a:latin typeface="UD デジタル 教科書体 NP-B" panose="02020700000000000000" pitchFamily="18" charset="-128"/>
                <a:ea typeface="UD デジタル 教科書体 NP-B" panose="02020700000000000000" pitchFamily="18" charset="-128"/>
              </a:rPr>
              <a:t>自由に空間を見てみよう！</a:t>
            </a:r>
            <a:endParaRPr lang="en-US" altLang="ja-JP" sz="40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4000" spc="139" dirty="0">
                <a:solidFill>
                  <a:srgbClr val="247233"/>
                </a:solidFill>
                <a:latin typeface="UD デジタル 教科書体 NP-B" panose="02020700000000000000" pitchFamily="18" charset="-128"/>
                <a:ea typeface="UD デジタル 教科書体 NP-B" panose="02020700000000000000" pitchFamily="18" charset="-128"/>
              </a:rPr>
              <a:t>クイズも隠れているので、</a:t>
            </a:r>
            <a:endParaRPr lang="en-US" altLang="ja-JP" sz="40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4000" spc="139" dirty="0">
                <a:solidFill>
                  <a:srgbClr val="247233"/>
                </a:solidFill>
                <a:latin typeface="UD デジタル 教科書体 NP-B" panose="02020700000000000000" pitchFamily="18" charset="-128"/>
                <a:ea typeface="UD デジタル 教科書体 NP-B" panose="02020700000000000000" pitchFamily="18" charset="-128"/>
              </a:rPr>
              <a:t>ワークシートに回答してください。</a:t>
            </a:r>
          </a:p>
        </p:txBody>
      </p:sp>
      <p:sp>
        <p:nvSpPr>
          <p:cNvPr id="9" name="四角形: 角を丸くする 8">
            <a:extLst>
              <a:ext uri="{FF2B5EF4-FFF2-40B4-BE49-F238E27FC236}">
                <a16:creationId xmlns:a16="http://schemas.microsoft.com/office/drawing/2014/main" id="{D0ADCEB6-EDD8-809D-605B-84343D3D64B8}"/>
              </a:ext>
            </a:extLst>
          </p:cNvPr>
          <p:cNvSpPr/>
          <p:nvPr/>
        </p:nvSpPr>
        <p:spPr>
          <a:xfrm>
            <a:off x="1261573" y="7944322"/>
            <a:ext cx="6669104" cy="1127209"/>
          </a:xfrm>
          <a:prstGeom prst="roundRect">
            <a:avLst>
              <a:gd name="adj" fmla="val 3592"/>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a:solidFill>
                  <a:srgbClr val="247233"/>
                </a:solidFill>
                <a:latin typeface="UD デジタル 教科書体 NP-B" panose="02020700000000000000" pitchFamily="18" charset="-128"/>
                <a:ea typeface="UD デジタル 教科書体 NP-B" panose="02020700000000000000" pitchFamily="18" charset="-128"/>
              </a:rPr>
              <a:t>ワークシートに回答を記入</a:t>
            </a:r>
          </a:p>
        </p:txBody>
      </p:sp>
      <p:sp>
        <p:nvSpPr>
          <p:cNvPr id="10" name="楕円 9">
            <a:extLst>
              <a:ext uri="{FF2B5EF4-FFF2-40B4-BE49-F238E27FC236}">
                <a16:creationId xmlns:a16="http://schemas.microsoft.com/office/drawing/2014/main" id="{8E181E53-B114-F5E0-FCD5-024E9A8ED800}"/>
              </a:ext>
            </a:extLst>
          </p:cNvPr>
          <p:cNvSpPr/>
          <p:nvPr/>
        </p:nvSpPr>
        <p:spPr>
          <a:xfrm>
            <a:off x="891452" y="2616533"/>
            <a:ext cx="1762624" cy="1730577"/>
          </a:xfrm>
          <a:prstGeom prst="ellipse">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4400" b="1" dirty="0">
                <a:latin typeface="UD デジタル 教科書体 NP-B" panose="02020700000000000000" pitchFamily="18" charset="-128"/>
                <a:ea typeface="UD デジタル 教科書体 NP-B" panose="02020700000000000000" pitchFamily="18" charset="-128"/>
              </a:rPr>
              <a:t>5</a:t>
            </a:r>
          </a:p>
          <a:p>
            <a:pPr algn="ctr"/>
            <a:r>
              <a:rPr kumimoji="1" lang="ja-JP" altLang="en-US" sz="3200" b="1" dirty="0">
                <a:latin typeface="UD デジタル 教科書体 NP-B" panose="02020700000000000000" pitchFamily="18" charset="-128"/>
                <a:ea typeface="UD デジタル 教科書体 NP-B" panose="02020700000000000000" pitchFamily="18" charset="-128"/>
              </a:rPr>
              <a:t>分</a:t>
            </a:r>
          </a:p>
        </p:txBody>
      </p:sp>
      <p:pic>
        <p:nvPicPr>
          <p:cNvPr id="11" name="図 10">
            <a:extLst>
              <a:ext uri="{FF2B5EF4-FFF2-40B4-BE49-F238E27FC236}">
                <a16:creationId xmlns:a16="http://schemas.microsoft.com/office/drawing/2014/main" id="{A11A137D-C9D8-B854-9A0C-0A77F88F5669}"/>
              </a:ext>
            </a:extLst>
          </p:cNvPr>
          <p:cNvPicPr>
            <a:picLocks noChangeAspect="1"/>
          </p:cNvPicPr>
          <p:nvPr/>
        </p:nvPicPr>
        <p:blipFill>
          <a:blip r:embed="rId2"/>
          <a:stretch>
            <a:fillRect/>
          </a:stretch>
        </p:blipFill>
        <p:spPr>
          <a:xfrm>
            <a:off x="9724014" y="3481821"/>
            <a:ext cx="7300353" cy="3012579"/>
          </a:xfrm>
          <a:prstGeom prst="rect">
            <a:avLst/>
          </a:prstGeom>
        </p:spPr>
      </p:pic>
      <p:grpSp>
        <p:nvGrpSpPr>
          <p:cNvPr id="14" name="グループ化 13">
            <a:extLst>
              <a:ext uri="{FF2B5EF4-FFF2-40B4-BE49-F238E27FC236}">
                <a16:creationId xmlns:a16="http://schemas.microsoft.com/office/drawing/2014/main" id="{428A6BE5-40B5-1539-ADB1-4AC84E62DD15}"/>
              </a:ext>
            </a:extLst>
          </p:cNvPr>
          <p:cNvGrpSpPr/>
          <p:nvPr/>
        </p:nvGrpSpPr>
        <p:grpSpPr>
          <a:xfrm>
            <a:off x="8934712" y="2317479"/>
            <a:ext cx="2922903" cy="975959"/>
            <a:chOff x="10564497" y="6986941"/>
            <a:chExt cx="2922903" cy="975959"/>
          </a:xfrm>
        </p:grpSpPr>
        <p:sp>
          <p:nvSpPr>
            <p:cNvPr id="12" name="Freeform 24">
              <a:extLst>
                <a:ext uri="{FF2B5EF4-FFF2-40B4-BE49-F238E27FC236}">
                  <a16:creationId xmlns:a16="http://schemas.microsoft.com/office/drawing/2014/main" id="{473CD327-469E-BB5E-256F-094D69B6F86B}"/>
                </a:ext>
              </a:extLst>
            </p:cNvPr>
            <p:cNvSpPr/>
            <p:nvPr/>
          </p:nvSpPr>
          <p:spPr>
            <a:xfrm>
              <a:off x="10564497" y="6986941"/>
              <a:ext cx="545670" cy="967564"/>
            </a:xfrm>
            <a:custGeom>
              <a:avLst/>
              <a:gdLst/>
              <a:ahLst/>
              <a:cxnLst/>
              <a:rect l="l" t="t" r="r" b="b"/>
              <a:pathLst>
                <a:path w="1217430" h="1751698">
                  <a:moveTo>
                    <a:pt x="0" y="0"/>
                  </a:moveTo>
                  <a:lnTo>
                    <a:pt x="1217430" y="0"/>
                  </a:lnTo>
                  <a:lnTo>
                    <a:pt x="1217430" y="1751698"/>
                  </a:lnTo>
                  <a:lnTo>
                    <a:pt x="0" y="175169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ja-JP" altLang="en-US"/>
            </a:p>
          </p:txBody>
        </p:sp>
        <p:sp>
          <p:nvSpPr>
            <p:cNvPr id="13" name="四角形: 角を丸くする 12">
              <a:extLst>
                <a:ext uri="{FF2B5EF4-FFF2-40B4-BE49-F238E27FC236}">
                  <a16:creationId xmlns:a16="http://schemas.microsoft.com/office/drawing/2014/main" id="{E56D362D-BD8A-39DC-77C4-7C94FCFF6AAA}"/>
                </a:ext>
              </a:extLst>
            </p:cNvPr>
            <p:cNvSpPr/>
            <p:nvPr/>
          </p:nvSpPr>
          <p:spPr>
            <a:xfrm>
              <a:off x="11353800" y="7095837"/>
              <a:ext cx="2133600" cy="867063"/>
            </a:xfrm>
            <a:prstGeom prst="roundRect">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latin typeface="UD デジタル 教科書体 NP-B" panose="02020700000000000000" pitchFamily="18" charset="-128"/>
                  <a:ea typeface="UD デジタル 教科書体 NP-B" panose="02020700000000000000" pitchFamily="18" charset="-128"/>
                </a:rPr>
                <a:t>注意！</a:t>
              </a:r>
            </a:p>
          </p:txBody>
        </p:sp>
      </p:grpSp>
      <p:sp>
        <p:nvSpPr>
          <p:cNvPr id="16" name="テキスト ボックス 15">
            <a:extLst>
              <a:ext uri="{FF2B5EF4-FFF2-40B4-BE49-F238E27FC236}">
                <a16:creationId xmlns:a16="http://schemas.microsoft.com/office/drawing/2014/main" id="{35BA3217-BE8E-ABB6-4A71-6FEEC5A7861D}"/>
              </a:ext>
            </a:extLst>
          </p:cNvPr>
          <p:cNvSpPr txBox="1"/>
          <p:nvPr/>
        </p:nvSpPr>
        <p:spPr>
          <a:xfrm>
            <a:off x="12101248" y="2494142"/>
            <a:ext cx="4605864" cy="707886"/>
          </a:xfrm>
          <a:prstGeom prst="rect">
            <a:avLst/>
          </a:prstGeom>
          <a:noFill/>
        </p:spPr>
        <p:txBody>
          <a:bodyPr wrap="square">
            <a:spAutoFit/>
          </a:bodyPr>
          <a:lstStyle/>
          <a:p>
            <a:r>
              <a:rPr kumimoji="1" lang="ja-JP" altLang="en-US" sz="2000" dirty="0">
                <a:solidFill>
                  <a:srgbClr val="FF0000"/>
                </a:solidFill>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rPr>
              <a:t>自動翻訳機能を使うと</a:t>
            </a:r>
            <a:endParaRPr kumimoji="1" lang="en-US" altLang="ja-JP" sz="2000" dirty="0">
              <a:solidFill>
                <a:srgbClr val="FF0000"/>
              </a:solidFill>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endParaRPr>
          </a:p>
          <a:p>
            <a:r>
              <a:rPr kumimoji="1" lang="ja-JP" altLang="en-US" sz="2000" dirty="0">
                <a:solidFill>
                  <a:srgbClr val="FF0000"/>
                </a:solidFill>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rPr>
              <a:t>正しく表示されないことがあります。</a:t>
            </a:r>
          </a:p>
        </p:txBody>
      </p:sp>
      <p:sp>
        <p:nvSpPr>
          <p:cNvPr id="23" name="テキスト ボックス 22">
            <a:extLst>
              <a:ext uri="{FF2B5EF4-FFF2-40B4-BE49-F238E27FC236}">
                <a16:creationId xmlns:a16="http://schemas.microsoft.com/office/drawing/2014/main" id="{37715454-9351-59EE-67A7-B9EDE5E0AE9B}"/>
              </a:ext>
            </a:extLst>
          </p:cNvPr>
          <p:cNvSpPr txBox="1"/>
          <p:nvPr/>
        </p:nvSpPr>
        <p:spPr>
          <a:xfrm>
            <a:off x="12331135" y="7363302"/>
            <a:ext cx="5214419" cy="1938992"/>
          </a:xfrm>
          <a:prstGeom prst="rect">
            <a:avLst/>
          </a:prstGeom>
          <a:noFill/>
        </p:spPr>
        <p:txBody>
          <a:bodyPr wrap="square" rtlCol="0">
            <a:spAutoFit/>
          </a:bodyPr>
          <a:lstStyle/>
          <a:p>
            <a:r>
              <a:rPr kumimoji="1" lang="en-US" altLang="ja-JP" sz="4000" dirty="0">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rPr>
              <a:t>https://my.matterport.com/show/?m=qr6iCmqahuo</a:t>
            </a:r>
            <a:endParaRPr kumimoji="1" lang="ja-JP" altLang="en-US" sz="4000" dirty="0">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endParaRPr>
          </a:p>
        </p:txBody>
      </p:sp>
      <p:sp>
        <p:nvSpPr>
          <p:cNvPr id="15" name="TextBox 13">
            <a:extLst>
              <a:ext uri="{FF2B5EF4-FFF2-40B4-BE49-F238E27FC236}">
                <a16:creationId xmlns:a16="http://schemas.microsoft.com/office/drawing/2014/main" id="{0761A451-8DEB-F977-8896-B5965A7F9E3E}"/>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4" name="スライド番号プレースホルダー 63">
            <a:extLst>
              <a:ext uri="{FF2B5EF4-FFF2-40B4-BE49-F238E27FC236}">
                <a16:creationId xmlns:a16="http://schemas.microsoft.com/office/drawing/2014/main" id="{CBAA88CE-7583-CF73-9250-51C740435297}"/>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24</a:t>
            </a:fld>
            <a:endParaRPr lang="en-US" sz="2000" dirty="0">
              <a:latin typeface="UD Digi Kyokasho NK-B" panose="02020700000000000000" pitchFamily="18" charset="-128"/>
              <a:ea typeface="UD Digi Kyokasho NK-B" panose="02020700000000000000" pitchFamily="18" charset="-128"/>
            </a:endParaRPr>
          </a:p>
        </p:txBody>
      </p:sp>
      <p:pic>
        <p:nvPicPr>
          <p:cNvPr id="4" name="図 3">
            <a:extLst>
              <a:ext uri="{FF2B5EF4-FFF2-40B4-BE49-F238E27FC236}">
                <a16:creationId xmlns:a16="http://schemas.microsoft.com/office/drawing/2014/main" id="{CF921382-5FCB-9034-B2BA-D5750DD081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80382" y="6833926"/>
            <a:ext cx="2742857" cy="2742857"/>
          </a:xfrm>
          <a:prstGeom prst="rect">
            <a:avLst/>
          </a:prstGeom>
        </p:spPr>
      </p:pic>
    </p:spTree>
    <p:extLst>
      <p:ext uri="{BB962C8B-B14F-4D97-AF65-F5344CB8AC3E}">
        <p14:creationId xmlns:p14="http://schemas.microsoft.com/office/powerpoint/2010/main" val="26923289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3</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３</a:t>
            </a:r>
            <a:r>
              <a:rPr lang="en-US" altLang="ja-JP" sz="3600" spc="1080" dirty="0">
                <a:solidFill>
                  <a:srgbClr val="247233"/>
                </a:solidFill>
                <a:latin typeface="UD デジタル 教科書体 NP-B" panose="02020700000000000000" pitchFamily="18" charset="-128"/>
                <a:ea typeface="UD デジタル 教科書体 NP-B" panose="02020700000000000000" pitchFamily="18" charset="-128"/>
              </a:rPr>
              <a:t>D</a:t>
            </a: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空間で探検</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1" name="テキスト ボックス 10">
            <a:extLst>
              <a:ext uri="{FF2B5EF4-FFF2-40B4-BE49-F238E27FC236}">
                <a16:creationId xmlns:a16="http://schemas.microsoft.com/office/drawing/2014/main" id="{01425711-EAA4-FFB6-90FC-738C4EB22FDE}"/>
              </a:ext>
            </a:extLst>
          </p:cNvPr>
          <p:cNvSpPr txBox="1"/>
          <p:nvPr/>
        </p:nvSpPr>
        <p:spPr>
          <a:xfrm>
            <a:off x="983913" y="2944293"/>
            <a:ext cx="15534192" cy="707886"/>
          </a:xfrm>
          <a:prstGeom prst="rect">
            <a:avLst/>
          </a:prstGeom>
          <a:noFill/>
        </p:spPr>
        <p:txBody>
          <a:bodyPr wrap="square">
            <a:spAutoFit/>
          </a:bodyPr>
          <a:lstStyle/>
          <a:p>
            <a:pPr algn="ctr"/>
            <a:r>
              <a:rPr kumimoji="1"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ボタニカルライトの３</a:t>
            </a:r>
            <a:r>
              <a:rPr kumimoji="1" lang="en-US" altLang="ja-JP"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D</a:t>
            </a:r>
            <a:r>
              <a:rPr kumimoji="1"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空間を見た感想や気づきはありましたか？</a:t>
            </a:r>
            <a:endPar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p:txBody>
      </p:sp>
      <p:sp>
        <p:nvSpPr>
          <p:cNvPr id="13" name="TextBox 13">
            <a:extLst>
              <a:ext uri="{FF2B5EF4-FFF2-40B4-BE49-F238E27FC236}">
                <a16:creationId xmlns:a16="http://schemas.microsoft.com/office/drawing/2014/main" id="{A5710FD8-E45A-04D5-98A7-8584185B4540}"/>
              </a:ext>
            </a:extLst>
          </p:cNvPr>
          <p:cNvSpPr txBox="1"/>
          <p:nvPr/>
        </p:nvSpPr>
        <p:spPr>
          <a:xfrm>
            <a:off x="2624622" y="6564336"/>
            <a:ext cx="13038755" cy="1671035"/>
          </a:xfrm>
          <a:prstGeom prst="rect">
            <a:avLst/>
          </a:prstGeom>
        </p:spPr>
        <p:txBody>
          <a:bodyPr wrap="square" lIns="0" tIns="0" rIns="0" bIns="0" rtlCol="0" anchor="t">
            <a:spAutoFit/>
          </a:bodyPr>
          <a:lstStyle/>
          <a:p>
            <a:pPr algn="ctr">
              <a:lnSpc>
                <a:spcPts val="7840"/>
              </a:lnSpc>
            </a:pPr>
            <a:r>
              <a:rPr lang="ja-JP" altLang="en-US" sz="25000" spc="1680" dirty="0">
                <a:solidFill>
                  <a:srgbClr val="247233"/>
                </a:solidFill>
                <a:latin typeface="UD デジタル 教科書体 NP-B" panose="02020700000000000000" pitchFamily="18" charset="-128"/>
                <a:ea typeface="UD デジタル 教科書体 NP-B" panose="02020700000000000000" pitchFamily="18" charset="-128"/>
              </a:rPr>
              <a:t>発表</a:t>
            </a:r>
            <a:endParaRPr lang="en-US" sz="250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5" name="テキスト ボックス 14">
            <a:extLst>
              <a:ext uri="{FF2B5EF4-FFF2-40B4-BE49-F238E27FC236}">
                <a16:creationId xmlns:a16="http://schemas.microsoft.com/office/drawing/2014/main" id="{F87873A5-8FA2-4B59-5269-4D7D11548D04}"/>
              </a:ext>
            </a:extLst>
          </p:cNvPr>
          <p:cNvSpPr txBox="1"/>
          <p:nvPr/>
        </p:nvSpPr>
        <p:spPr>
          <a:xfrm>
            <a:off x="6477000" y="8339265"/>
            <a:ext cx="11405093" cy="1323439"/>
          </a:xfrm>
          <a:prstGeom prst="rect">
            <a:avLst/>
          </a:prstGeom>
          <a:noFill/>
        </p:spPr>
        <p:txBody>
          <a:bodyPr wrap="square">
            <a:spAutoFit/>
          </a:bodyPr>
          <a:lstStyle/>
          <a:p>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■何人かに発表してもらいましょう。</a:t>
            </a:r>
            <a:endParaRPr lang="en-US" altLang="ja-JP"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a:p>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■近くのクラスメイトと話し合ってみましょう</a:t>
            </a:r>
            <a:r>
              <a:rPr lang="ja-JP" altLang="en-US" sz="32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a:t>
            </a:r>
          </a:p>
        </p:txBody>
      </p:sp>
      <p:sp>
        <p:nvSpPr>
          <p:cNvPr id="9" name="TextBox 13">
            <a:extLst>
              <a:ext uri="{FF2B5EF4-FFF2-40B4-BE49-F238E27FC236}">
                <a16:creationId xmlns:a16="http://schemas.microsoft.com/office/drawing/2014/main" id="{8B84838C-37F3-96C6-983C-07F8B4A2A99E}"/>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4" name="スライド番号プレースホルダー 63">
            <a:extLst>
              <a:ext uri="{FF2B5EF4-FFF2-40B4-BE49-F238E27FC236}">
                <a16:creationId xmlns:a16="http://schemas.microsoft.com/office/drawing/2014/main" id="{57CB396D-2E66-E326-25DF-B2C07A8F5304}"/>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25</a:t>
            </a:fld>
            <a:endParaRPr lang="en-US" sz="2000" dirty="0">
              <a:latin typeface="UD Digi Kyokasho NK-B" panose="02020700000000000000" pitchFamily="18" charset="-128"/>
              <a:ea typeface="UD Digi Kyokasho NK-B" panose="02020700000000000000" pitchFamily="18" charset="-128"/>
            </a:endParaRPr>
          </a:p>
        </p:txBody>
      </p:sp>
      <p:sp>
        <p:nvSpPr>
          <p:cNvPr id="2" name="吹き出し: 円形 1">
            <a:extLst>
              <a:ext uri="{FF2B5EF4-FFF2-40B4-BE49-F238E27FC236}">
                <a16:creationId xmlns:a16="http://schemas.microsoft.com/office/drawing/2014/main" id="{0594801F-5901-5A40-D7F8-FA634199149E}"/>
              </a:ext>
            </a:extLst>
          </p:cNvPr>
          <p:cNvSpPr/>
          <p:nvPr/>
        </p:nvSpPr>
        <p:spPr>
          <a:xfrm>
            <a:off x="670554" y="6439995"/>
            <a:ext cx="3740487" cy="3139164"/>
          </a:xfrm>
          <a:prstGeom prst="wedgeEllipseCallout">
            <a:avLst>
              <a:gd name="adj1" fmla="val 69139"/>
              <a:gd name="adj2" fmla="val -7086"/>
            </a:avLst>
          </a:prstGeom>
          <a:ln w="38100">
            <a:solidFill>
              <a:srgbClr val="24723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EB5B6399-094E-8AD2-A518-FA9D870D90C4}"/>
              </a:ext>
            </a:extLst>
          </p:cNvPr>
          <p:cNvSpPr txBox="1"/>
          <p:nvPr/>
        </p:nvSpPr>
        <p:spPr>
          <a:xfrm>
            <a:off x="1365167" y="7101636"/>
            <a:ext cx="2351260" cy="1815882"/>
          </a:xfrm>
          <a:prstGeom prst="rect">
            <a:avLst/>
          </a:prstGeom>
          <a:noFill/>
        </p:spPr>
        <p:txBody>
          <a:bodyPr wrap="square" rtlCol="0">
            <a:spAutoFit/>
          </a:bodyPr>
          <a:lstStyle/>
          <a:p>
            <a:r>
              <a:rPr kumimoji="1" lang="ja-JP" altLang="en-US" sz="2800" dirty="0">
                <a:latin typeface="UD デジタル 教科書体 NP-B" panose="02020700000000000000" pitchFamily="18" charset="-128"/>
                <a:ea typeface="UD デジタル 教科書体 NP-B" panose="02020700000000000000" pitchFamily="18" charset="-128"/>
              </a:rPr>
              <a:t>クイズは</a:t>
            </a:r>
            <a:endParaRPr kumimoji="1" lang="en-US" altLang="ja-JP" sz="2800" dirty="0">
              <a:latin typeface="UD デジタル 教科書体 NP-B" panose="02020700000000000000" pitchFamily="18" charset="-128"/>
              <a:ea typeface="UD デジタル 教科書体 NP-B" panose="02020700000000000000" pitchFamily="18" charset="-128"/>
            </a:endParaRPr>
          </a:p>
          <a:p>
            <a:r>
              <a:rPr kumimoji="1" lang="ja-JP" altLang="en-US" sz="2800" dirty="0">
                <a:latin typeface="UD デジタル 教科書体 NP-B" panose="02020700000000000000" pitchFamily="18" charset="-128"/>
                <a:ea typeface="UD デジタル 教科書体 NP-B" panose="02020700000000000000" pitchFamily="18" charset="-128"/>
              </a:rPr>
              <a:t>授業の最後に答え合わせをします！</a:t>
            </a:r>
          </a:p>
        </p:txBody>
      </p:sp>
    </p:spTree>
    <p:extLst>
      <p:ext uri="{BB962C8B-B14F-4D97-AF65-F5344CB8AC3E}">
        <p14:creationId xmlns:p14="http://schemas.microsoft.com/office/powerpoint/2010/main" val="41094089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6" name="TextBox 6"/>
          <p:cNvSpPr txBox="1"/>
          <p:nvPr/>
        </p:nvSpPr>
        <p:spPr>
          <a:xfrm>
            <a:off x="1879417" y="3266927"/>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ボタニカルライトの仕組み</a:t>
            </a:r>
          </a:p>
        </p:txBody>
      </p:sp>
      <p:sp>
        <p:nvSpPr>
          <p:cNvPr id="7" name="TextBox 7"/>
          <p:cNvSpPr txBox="1"/>
          <p:nvPr/>
        </p:nvSpPr>
        <p:spPr>
          <a:xfrm>
            <a:off x="11861004" y="8235776"/>
            <a:ext cx="5398296" cy="2844800"/>
          </a:xfrm>
          <a:prstGeom prst="rect">
            <a:avLst/>
          </a:prstGeom>
        </p:spPr>
        <p:txBody>
          <a:bodyPr lIns="0" tIns="0" rIns="0" bIns="0" rtlCol="0" anchor="t">
            <a:spAutoFit/>
          </a:bodyPr>
          <a:lstStyle/>
          <a:p>
            <a:pPr marL="0" lvl="0" indent="0" algn="ctr">
              <a:lnSpc>
                <a:spcPts val="22000"/>
              </a:lnSpc>
              <a:spcBef>
                <a:spcPct val="0"/>
              </a:spcBef>
            </a:pPr>
            <a:r>
              <a:rPr lang="en-US" sz="20000" u="none" spc="1000">
                <a:solidFill>
                  <a:srgbClr val="247233"/>
                </a:solidFill>
                <a:latin typeface="UD デジタル 教科書体 NP-B" panose="02020700000000000000" pitchFamily="18" charset="-128"/>
                <a:ea typeface="UD デジタル 教科書体 NP-B" panose="02020700000000000000" pitchFamily="18" charset="-128"/>
              </a:rPr>
              <a:t>04</a:t>
            </a:r>
          </a:p>
        </p:txBody>
      </p:sp>
      <p:sp>
        <p:nvSpPr>
          <p:cNvPr id="8" name="Freeform 8"/>
          <p:cNvSpPr/>
          <p:nvPr/>
        </p:nvSpPr>
        <p:spPr>
          <a:xfrm>
            <a:off x="6889412" y="5988079"/>
            <a:ext cx="4509175" cy="5092498"/>
          </a:xfrm>
          <a:custGeom>
            <a:avLst/>
            <a:gdLst/>
            <a:ahLst/>
            <a:cxnLst/>
            <a:rect l="l" t="t" r="r" b="b"/>
            <a:pathLst>
              <a:path w="4509175" h="5092498">
                <a:moveTo>
                  <a:pt x="0" y="0"/>
                </a:moveTo>
                <a:lnTo>
                  <a:pt x="4509176" y="0"/>
                </a:lnTo>
                <a:lnTo>
                  <a:pt x="4509176" y="5092497"/>
                </a:lnTo>
                <a:lnTo>
                  <a:pt x="0" y="509249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スライド番号プレースホルダー 63">
            <a:extLst>
              <a:ext uri="{FF2B5EF4-FFF2-40B4-BE49-F238E27FC236}">
                <a16:creationId xmlns:a16="http://schemas.microsoft.com/office/drawing/2014/main" id="{2F1D6B62-DA1B-9FAD-CD70-B0C8DB320A2A}"/>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26</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6743401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BCCEF-3E28-8799-87C5-50A270722739}"/>
            </a:ext>
          </a:extLst>
        </p:cNvPr>
        <p:cNvGrpSpPr/>
        <p:nvPr/>
      </p:nvGrpSpPr>
      <p:grpSpPr>
        <a:xfrm>
          <a:off x="0" y="0"/>
          <a:ext cx="0" cy="0"/>
          <a:chOff x="0" y="0"/>
          <a:chExt cx="0" cy="0"/>
        </a:xfrm>
      </p:grpSpPr>
      <p:sp>
        <p:nvSpPr>
          <p:cNvPr id="5" name="Freeform 5">
            <a:extLst>
              <a:ext uri="{FF2B5EF4-FFF2-40B4-BE49-F238E27FC236}">
                <a16:creationId xmlns:a16="http://schemas.microsoft.com/office/drawing/2014/main" id="{E2E28067-F21B-C76E-5356-9848F53E8910}"/>
              </a:ext>
            </a:extLst>
          </p:cNvPr>
          <p:cNvSpPr/>
          <p:nvPr/>
        </p:nvSpPr>
        <p:spPr>
          <a:xfrm>
            <a:off x="-6485" y="0"/>
            <a:ext cx="18287996" cy="10286999"/>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31A687">
              <a:alpha val="0"/>
            </a:srgbClr>
          </a:solidFill>
          <a:ln w="285750">
            <a:solidFill>
              <a:srgbClr val="31A687"/>
            </a:solidFill>
          </a:ln>
        </p:spPr>
        <p:txBody>
          <a:bodyPr/>
          <a:lstStyle/>
          <a:p>
            <a:endParaRPr lang="ja-JP" altLang="en-US" dirty="0"/>
          </a:p>
        </p:txBody>
      </p:sp>
      <p:pic>
        <p:nvPicPr>
          <p:cNvPr id="15" name="Google Shape;48;p1">
            <a:extLst>
              <a:ext uri="{FF2B5EF4-FFF2-40B4-BE49-F238E27FC236}">
                <a16:creationId xmlns:a16="http://schemas.microsoft.com/office/drawing/2014/main" id="{8FBCFBB1-72D8-B8F1-7539-7B8CD89FE7DA}"/>
              </a:ext>
            </a:extLst>
          </p:cNvPr>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2954000" y="2110171"/>
            <a:ext cx="4038600" cy="6192823"/>
          </a:xfrm>
          <a:prstGeom prst="rect">
            <a:avLst/>
          </a:prstGeom>
          <a:noFill/>
          <a:ln>
            <a:noFill/>
          </a:ln>
        </p:spPr>
      </p:pic>
      <p:sp>
        <p:nvSpPr>
          <p:cNvPr id="4" name="テキスト ボックス 3">
            <a:extLst>
              <a:ext uri="{FF2B5EF4-FFF2-40B4-BE49-F238E27FC236}">
                <a16:creationId xmlns:a16="http://schemas.microsoft.com/office/drawing/2014/main" id="{0729EB1A-6D84-1905-C5F0-DBFD93943FBA}"/>
              </a:ext>
            </a:extLst>
          </p:cNvPr>
          <p:cNvSpPr txBox="1"/>
          <p:nvPr/>
        </p:nvSpPr>
        <p:spPr>
          <a:xfrm>
            <a:off x="533400" y="537806"/>
            <a:ext cx="6858000" cy="769441"/>
          </a:xfrm>
          <a:prstGeom prst="rect">
            <a:avLst/>
          </a:prstGeom>
          <a:noFill/>
        </p:spPr>
        <p:txBody>
          <a:bodyPr wrap="square" rtlCol="0">
            <a:spAutoFit/>
          </a:bodyPr>
          <a:lstStyle/>
          <a:p>
            <a:r>
              <a:rPr kumimoji="1" lang="ja-JP" altLang="en-US" sz="4400" dirty="0">
                <a:latin typeface="UD デジタル 教科書体 NP-B" panose="02020700000000000000" pitchFamily="18" charset="-128"/>
                <a:ea typeface="UD デジタル 教科書体 NP-B" panose="02020700000000000000" pitchFamily="18" charset="-128"/>
              </a:rPr>
              <a:t>教材❶：</a:t>
            </a:r>
            <a:r>
              <a:rPr kumimoji="1" lang="en-US" altLang="ja-JP" sz="4400" dirty="0" err="1">
                <a:latin typeface="UD デジタル 教科書体 NP-B" panose="02020700000000000000" pitchFamily="18" charset="-128"/>
                <a:ea typeface="UD デジタル 教科書体 NP-B" panose="02020700000000000000" pitchFamily="18" charset="-128"/>
              </a:rPr>
              <a:t>NbS</a:t>
            </a:r>
            <a:endParaRPr kumimoji="1" lang="ja-JP" altLang="en-US" sz="4400" dirty="0">
              <a:latin typeface="UD デジタル 教科書体 NP-B" panose="02020700000000000000" pitchFamily="18" charset="-128"/>
              <a:ea typeface="UD デジタル 教科書体 NP-B" panose="02020700000000000000" pitchFamily="18" charset="-128"/>
            </a:endParaRPr>
          </a:p>
        </p:txBody>
      </p:sp>
      <p:grpSp>
        <p:nvGrpSpPr>
          <p:cNvPr id="13" name="グループ化 12">
            <a:extLst>
              <a:ext uri="{FF2B5EF4-FFF2-40B4-BE49-F238E27FC236}">
                <a16:creationId xmlns:a16="http://schemas.microsoft.com/office/drawing/2014/main" id="{B26F5334-4FB4-E968-0215-E81AD0771175}"/>
              </a:ext>
            </a:extLst>
          </p:cNvPr>
          <p:cNvGrpSpPr/>
          <p:nvPr/>
        </p:nvGrpSpPr>
        <p:grpSpPr>
          <a:xfrm>
            <a:off x="6489" y="4547417"/>
            <a:ext cx="11506200" cy="3647656"/>
            <a:chOff x="152400" y="4631546"/>
            <a:chExt cx="10331587" cy="3647656"/>
          </a:xfrm>
          <a:solidFill>
            <a:srgbClr val="31A687"/>
          </a:solidFill>
        </p:grpSpPr>
        <p:sp>
          <p:nvSpPr>
            <p:cNvPr id="14" name="Freeform 9">
              <a:extLst>
                <a:ext uri="{FF2B5EF4-FFF2-40B4-BE49-F238E27FC236}">
                  <a16:creationId xmlns:a16="http://schemas.microsoft.com/office/drawing/2014/main" id="{0CB952D7-C104-2CAB-E182-934FF3E531A2}"/>
                </a:ext>
              </a:extLst>
            </p:cNvPr>
            <p:cNvSpPr/>
            <p:nvPr/>
          </p:nvSpPr>
          <p:spPr>
            <a:xfrm>
              <a:off x="152400" y="4631546"/>
              <a:ext cx="10331587" cy="3647656"/>
            </a:xfrm>
            <a:custGeom>
              <a:avLst/>
              <a:gdLst/>
              <a:ahLst/>
              <a:cxnLst/>
              <a:rect l="l" t="t" r="r" b="b"/>
              <a:pathLst>
                <a:path w="1906844" h="564342">
                  <a:moveTo>
                    <a:pt x="0" y="0"/>
                  </a:moveTo>
                  <a:lnTo>
                    <a:pt x="1906844" y="0"/>
                  </a:lnTo>
                  <a:lnTo>
                    <a:pt x="1906844" y="564342"/>
                  </a:lnTo>
                  <a:lnTo>
                    <a:pt x="0" y="564342"/>
                  </a:lnTo>
                  <a:lnTo>
                    <a:pt x="0" y="0"/>
                  </a:lnTo>
                </a:path>
              </a:pathLst>
            </a:custGeom>
            <a:grpFill/>
          </p:spPr>
          <p:txBody>
            <a:bodyPr/>
            <a:lstStyle/>
            <a:p>
              <a:endParaRPr lang="ja-JP" altLang="en-US">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endParaRPr>
            </a:p>
          </p:txBody>
        </p:sp>
        <p:sp>
          <p:nvSpPr>
            <p:cNvPr id="16" name="TextBox 10">
              <a:extLst>
                <a:ext uri="{FF2B5EF4-FFF2-40B4-BE49-F238E27FC236}">
                  <a16:creationId xmlns:a16="http://schemas.microsoft.com/office/drawing/2014/main" id="{1BE53D93-A1E0-FD4E-554F-6C6C5BC3D1B2}"/>
                </a:ext>
              </a:extLst>
            </p:cNvPr>
            <p:cNvSpPr txBox="1"/>
            <p:nvPr/>
          </p:nvSpPr>
          <p:spPr>
            <a:xfrm>
              <a:off x="822395" y="5012545"/>
              <a:ext cx="9372600" cy="2885657"/>
            </a:xfrm>
            <a:prstGeom prst="rect">
              <a:avLst/>
            </a:prstGeom>
            <a:grpFill/>
          </p:spPr>
          <p:txBody>
            <a:bodyPr lIns="38100" tIns="38100" rIns="38100" bIns="38100" rtlCol="0" anchor="ctr"/>
            <a:lstStyle/>
            <a:p>
              <a:r>
                <a:rPr lang="ja-JP" altLang="en-US" sz="4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教材</a:t>
              </a:r>
              <a:r>
                <a:rPr lang="en-US" altLang="ja-JP" sz="4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VTR</a:t>
              </a:r>
              <a:r>
                <a:rPr lang="ja-JP" altLang="en-US" sz="4400" b="1" dirty="0">
                  <a:solidFill>
                    <a:schemeClr val="bg1"/>
                  </a:solidFill>
                  <a:latin typeface="BIZ UDPゴシック" panose="020B0400000000000000" pitchFamily="50" charset="-128"/>
                  <a:ea typeface="BIZ UDPゴシック" panose="020B0400000000000000" pitchFamily="50" charset="-128"/>
                  <a:cs typeface="ＭＳ Ｐゴシック" panose="020B0600070205080204" pitchFamily="50" charset="-128"/>
                </a:rPr>
                <a:t>②</a:t>
              </a:r>
              <a:endParaRPr lang="en-US" altLang="ja-JP" sz="4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endParaRPr>
            </a:p>
            <a:p>
              <a:r>
                <a:rPr lang="ja-JP" altLang="en-US" sz="60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「ボタニカルライトは何で発電する？」</a:t>
              </a:r>
              <a:endParaRPr lang="ja-JP" altLang="ja-JP" sz="6000" dirty="0">
                <a:solidFill>
                  <a:schemeClr val="bg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sp>
        <p:nvSpPr>
          <p:cNvPr id="17" name="TextBox 12">
            <a:extLst>
              <a:ext uri="{FF2B5EF4-FFF2-40B4-BE49-F238E27FC236}">
                <a16:creationId xmlns:a16="http://schemas.microsoft.com/office/drawing/2014/main" id="{C16AA670-BBAE-F274-8CFC-ACDE1C683A55}"/>
              </a:ext>
            </a:extLst>
          </p:cNvPr>
          <p:cNvSpPr txBox="1"/>
          <p:nvPr/>
        </p:nvSpPr>
        <p:spPr>
          <a:xfrm>
            <a:off x="-1905000" y="2007798"/>
            <a:ext cx="15795935" cy="1907958"/>
          </a:xfrm>
          <a:prstGeom prst="rect">
            <a:avLst/>
          </a:prstGeom>
        </p:spPr>
        <p:txBody>
          <a:bodyPr lIns="0" tIns="0" rIns="0" bIns="0" rtlCol="0" anchor="t">
            <a:spAutoFit/>
          </a:bodyPr>
          <a:lstStyle/>
          <a:p>
            <a:pPr algn="ctr">
              <a:lnSpc>
                <a:spcPts val="18760"/>
              </a:lnSpc>
            </a:pP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GREEN</a:t>
            </a:r>
            <a:r>
              <a:rPr lang="ja-JP"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EXPO2027</a:t>
            </a:r>
            <a:r>
              <a:rPr lang="ja-JP" altLang="en-US"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　デジタル</a:t>
            </a: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r>
              <a:rPr lang="ja-JP" altLang="en-US"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探究教材</a:t>
            </a:r>
            <a:endParaRPr lang="en-US" sz="4000" b="1" spc="-657" dirty="0">
              <a:solidFill>
                <a:srgbClr val="000000"/>
              </a:solidFill>
              <a:latin typeface="BIZ UDPゴシック" panose="020B0400000000000000" pitchFamily="50" charset="-128"/>
              <a:ea typeface="BIZ UDPゴシック" panose="020B0400000000000000" pitchFamily="50" charset="-128"/>
              <a:cs typeface="07あかずきんポップ Heavy" panose="00000900000000000000" pitchFamily="50" charset="-128"/>
            </a:endParaRPr>
          </a:p>
        </p:txBody>
      </p:sp>
      <p:sp>
        <p:nvSpPr>
          <p:cNvPr id="6" name="テキスト ボックス 5">
            <a:extLst>
              <a:ext uri="{FF2B5EF4-FFF2-40B4-BE49-F238E27FC236}">
                <a16:creationId xmlns:a16="http://schemas.microsoft.com/office/drawing/2014/main" id="{2B1EDCD6-F91D-3BFE-52F7-CC54214BDE9F}"/>
              </a:ext>
            </a:extLst>
          </p:cNvPr>
          <p:cNvSpPr txBox="1"/>
          <p:nvPr/>
        </p:nvSpPr>
        <p:spPr>
          <a:xfrm>
            <a:off x="785725" y="8576072"/>
            <a:ext cx="10820400" cy="1015663"/>
          </a:xfrm>
          <a:prstGeom prst="rect">
            <a:avLst/>
          </a:prstGeom>
          <a:noFill/>
        </p:spPr>
        <p:txBody>
          <a:bodyPr wrap="square" rtlCol="0">
            <a:spAutoFit/>
          </a:bodyPr>
          <a:lstStyle/>
          <a:p>
            <a:r>
              <a:rPr lang="en-US" altLang="ja-JP" sz="6000" dirty="0">
                <a:latin typeface="Calibri" panose="020F0502020204030204" pitchFamily="34" charset="0"/>
                <a:ea typeface="Calibri" panose="020F0502020204030204" pitchFamily="34" charset="0"/>
                <a:cs typeface="Calibri" panose="020F0502020204030204" pitchFamily="34" charset="0"/>
                <a:hlinkClick r:id="rId3"/>
              </a:rPr>
              <a:t>https://youtu.be/w8XT-qdBteg</a:t>
            </a:r>
            <a:endParaRPr kumimoji="1" lang="ja-JP" altLang="en-US" sz="6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23440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AABB7-5616-453E-937D-0F28097A8F03}"/>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BAAC0D82-1846-C66D-A2A6-77B496F14D89}"/>
              </a:ext>
            </a:extLst>
          </p:cNvPr>
          <p:cNvSpPr/>
          <p:nvPr/>
        </p:nvSpPr>
        <p:spPr>
          <a:xfrm>
            <a:off x="16217"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44" name="スライド番号プレースホルダー 63">
            <a:extLst>
              <a:ext uri="{FF2B5EF4-FFF2-40B4-BE49-F238E27FC236}">
                <a16:creationId xmlns:a16="http://schemas.microsoft.com/office/drawing/2014/main" id="{814D0E4A-CD79-4B99-F71E-84CC75016AE5}"/>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28</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❶02">
            <a:hlinkClick r:id="" action="ppaction://media"/>
            <a:extLst>
              <a:ext uri="{FF2B5EF4-FFF2-40B4-BE49-F238E27FC236}">
                <a16:creationId xmlns:a16="http://schemas.microsoft.com/office/drawing/2014/main" id="{7A8F6552-5E65-0A3C-553C-97E2E1FF877C}"/>
              </a:ext>
            </a:extLst>
          </p:cNvPr>
          <p:cNvPicPr>
            <a:picLocks noRot="1" noChangeAspect="1"/>
          </p:cNvPicPr>
          <p:nvPr>
            <a:videoFile r:link="rId1"/>
          </p:nvPr>
        </p:nvPicPr>
        <p:blipFill>
          <a:blip r:embed="rId3"/>
          <a:stretch>
            <a:fillRect/>
          </a:stretch>
        </p:blipFill>
        <p:spPr>
          <a:xfrm>
            <a:off x="16217" y="-13697"/>
            <a:ext cx="18255566" cy="10314394"/>
          </a:xfrm>
          <a:prstGeom prst="rect">
            <a:avLst/>
          </a:prstGeom>
        </p:spPr>
      </p:pic>
    </p:spTree>
    <p:extLst>
      <p:ext uri="{BB962C8B-B14F-4D97-AF65-F5344CB8AC3E}">
        <p14:creationId xmlns:p14="http://schemas.microsoft.com/office/powerpoint/2010/main" val="4143927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4</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9" name="TextBox 13">
            <a:extLst>
              <a:ext uri="{FF2B5EF4-FFF2-40B4-BE49-F238E27FC236}">
                <a16:creationId xmlns:a16="http://schemas.microsoft.com/office/drawing/2014/main" id="{D4A19768-9528-3B74-00E5-42375FDAFB6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0" name="スライド番号プレースホルダー 63">
            <a:extLst>
              <a:ext uri="{FF2B5EF4-FFF2-40B4-BE49-F238E27FC236}">
                <a16:creationId xmlns:a16="http://schemas.microsoft.com/office/drawing/2014/main" id="{A2035FE3-46B0-F508-346C-997B922A41F3}"/>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29</a:t>
            </a:fld>
            <a:endParaRPr lang="en-US" sz="2000" dirty="0">
              <a:latin typeface="UD Digi Kyokasho NK-B" panose="02020700000000000000" pitchFamily="18" charset="-128"/>
              <a:ea typeface="UD Digi Kyokasho NK-B" panose="02020700000000000000" pitchFamily="18" charset="-128"/>
            </a:endParaRPr>
          </a:p>
        </p:txBody>
      </p:sp>
      <p:sp>
        <p:nvSpPr>
          <p:cNvPr id="2" name="TextBox 13">
            <a:extLst>
              <a:ext uri="{FF2B5EF4-FFF2-40B4-BE49-F238E27FC236}">
                <a16:creationId xmlns:a16="http://schemas.microsoft.com/office/drawing/2014/main" id="{92FAE95B-0DE9-8BE1-9130-75E667A1557F}"/>
              </a:ext>
            </a:extLst>
          </p:cNvPr>
          <p:cNvSpPr txBox="1"/>
          <p:nvPr/>
        </p:nvSpPr>
        <p:spPr>
          <a:xfrm>
            <a:off x="1866166" y="2281437"/>
            <a:ext cx="15087600" cy="949106"/>
          </a:xfrm>
          <a:prstGeom prst="rect">
            <a:avLst/>
          </a:prstGeom>
        </p:spPr>
        <p:txBody>
          <a:bodyPr wrap="square" lIns="0" tIns="0" rIns="0" bIns="0" rtlCol="0" anchor="t">
            <a:spAutoFit/>
          </a:bodyPr>
          <a:lstStyle/>
          <a:p>
            <a:pPr>
              <a:lnSpc>
                <a:spcPts val="7840"/>
              </a:lnSpc>
            </a:pPr>
            <a:r>
              <a:rPr lang="ja-JP" altLang="en-US" sz="5400" spc="300">
                <a:solidFill>
                  <a:srgbClr val="247233"/>
                </a:solidFill>
                <a:latin typeface="UD デジタル 教科書体 NP-B" panose="02020700000000000000" pitchFamily="18" charset="-128"/>
                <a:ea typeface="UD デジタル 教科書体 NP-B" panose="02020700000000000000" pitchFamily="18" charset="-128"/>
              </a:rPr>
              <a:t>光合成の仕組み</a:t>
            </a:r>
          </a:p>
        </p:txBody>
      </p:sp>
      <p:pic>
        <p:nvPicPr>
          <p:cNvPr id="11" name="図 10">
            <a:extLst>
              <a:ext uri="{FF2B5EF4-FFF2-40B4-BE49-F238E27FC236}">
                <a16:creationId xmlns:a16="http://schemas.microsoft.com/office/drawing/2014/main" id="{EDD4B618-2F7C-5DC8-5296-3E145813892D}"/>
              </a:ext>
            </a:extLst>
          </p:cNvPr>
          <p:cNvPicPr>
            <a:picLocks noChangeAspect="1"/>
          </p:cNvPicPr>
          <p:nvPr/>
        </p:nvPicPr>
        <p:blipFill rotWithShape="1">
          <a:blip r:embed="rId3">
            <a:extLst>
              <a:ext uri="{28A0092B-C50C-407E-A947-70E740481C1C}">
                <a14:useLocalDpi xmlns:a14="http://schemas.microsoft.com/office/drawing/2010/main" val="0"/>
              </a:ext>
            </a:extLst>
          </a:blip>
          <a:srcRect l="25940" t="9468" r="14969" b="14068"/>
          <a:stretch/>
        </p:blipFill>
        <p:spPr>
          <a:xfrm rot="2857876" flipH="1">
            <a:off x="4572523" y="191162"/>
            <a:ext cx="10568453" cy="11368510"/>
          </a:xfrm>
          <a:prstGeom prst="rect">
            <a:avLst/>
          </a:prstGeom>
        </p:spPr>
      </p:pic>
      <p:sp>
        <p:nvSpPr>
          <p:cNvPr id="13" name="正方形/長方形 12">
            <a:extLst>
              <a:ext uri="{FF2B5EF4-FFF2-40B4-BE49-F238E27FC236}">
                <a16:creationId xmlns:a16="http://schemas.microsoft.com/office/drawing/2014/main" id="{764D6EF0-91EE-FDCD-5E40-F726F7906521}"/>
              </a:ext>
            </a:extLst>
          </p:cNvPr>
          <p:cNvSpPr/>
          <p:nvPr/>
        </p:nvSpPr>
        <p:spPr>
          <a:xfrm>
            <a:off x="2540062" y="3239208"/>
            <a:ext cx="1686260" cy="5638091"/>
          </a:xfrm>
          <a:prstGeom prst="rect">
            <a:avLst/>
          </a:prstGeom>
          <a:solidFill>
            <a:srgbClr val="0E9E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フローチャート: 端子 18">
            <a:extLst>
              <a:ext uri="{FF2B5EF4-FFF2-40B4-BE49-F238E27FC236}">
                <a16:creationId xmlns:a16="http://schemas.microsoft.com/office/drawing/2014/main" id="{C1F69655-18BD-8A5B-D19A-2F312A6F8A33}"/>
              </a:ext>
            </a:extLst>
          </p:cNvPr>
          <p:cNvSpPr/>
          <p:nvPr/>
        </p:nvSpPr>
        <p:spPr>
          <a:xfrm>
            <a:off x="6417226" y="4828040"/>
            <a:ext cx="9434734" cy="1845448"/>
          </a:xfrm>
          <a:prstGeom prst="flowChartTerminator">
            <a:avLst/>
          </a:prstGeom>
          <a:solidFill>
            <a:srgbClr val="73FB7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TextBox 13">
            <a:extLst>
              <a:ext uri="{FF2B5EF4-FFF2-40B4-BE49-F238E27FC236}">
                <a16:creationId xmlns:a16="http://schemas.microsoft.com/office/drawing/2014/main" id="{D52F8C53-2ABD-39DE-9A6B-CBFD18782118}"/>
              </a:ext>
            </a:extLst>
          </p:cNvPr>
          <p:cNvSpPr txBox="1"/>
          <p:nvPr/>
        </p:nvSpPr>
        <p:spPr>
          <a:xfrm>
            <a:off x="10293561" y="4641243"/>
            <a:ext cx="2260265" cy="1949380"/>
          </a:xfrm>
          <a:prstGeom prst="rect">
            <a:avLst/>
          </a:prstGeom>
        </p:spPr>
        <p:txBody>
          <a:bodyPr wrap="square" lIns="0" tIns="0" rIns="0" bIns="0" rtlCol="0" anchor="t">
            <a:spAutoFit/>
          </a:bodyPr>
          <a:lstStyle/>
          <a:p>
            <a:pPr>
              <a:lnSpc>
                <a:spcPts val="7840"/>
              </a:lnSpc>
            </a:pPr>
            <a:r>
              <a:rPr lang="ja-JP" altLang="en-US" sz="3600" spc="300">
                <a:solidFill>
                  <a:srgbClr val="247233"/>
                </a:solidFill>
                <a:latin typeface="UD デジタル 教科書体 NP-B" panose="02020700000000000000" pitchFamily="18" charset="-128"/>
                <a:ea typeface="UD デジタル 教科書体 NP-B" panose="02020700000000000000" pitchFamily="18" charset="-128"/>
              </a:rPr>
              <a:t>葉緑体</a:t>
            </a:r>
          </a:p>
          <a:p>
            <a:pPr>
              <a:lnSpc>
                <a:spcPts val="7840"/>
              </a:lnSpc>
            </a:pPr>
            <a:endParaRPr lang="ja-JP" altLang="en-US" sz="5400" spc="300">
              <a:solidFill>
                <a:srgbClr val="247233"/>
              </a:solidFill>
              <a:latin typeface="UD デジタル 教科書体 NP-B" panose="02020700000000000000" pitchFamily="18" charset="-128"/>
              <a:ea typeface="UD デジタル 教科書体 NP-B" panose="02020700000000000000" pitchFamily="18" charset="-128"/>
            </a:endParaRPr>
          </a:p>
        </p:txBody>
      </p:sp>
      <p:pic>
        <p:nvPicPr>
          <p:cNvPr id="25" name="図 24">
            <a:extLst>
              <a:ext uri="{FF2B5EF4-FFF2-40B4-BE49-F238E27FC236}">
                <a16:creationId xmlns:a16="http://schemas.microsoft.com/office/drawing/2014/main" id="{6F863159-325D-FF51-3D2A-7D9A69CB86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38371" y="1643807"/>
            <a:ext cx="1510371" cy="1502849"/>
          </a:xfrm>
          <a:prstGeom prst="rect">
            <a:avLst/>
          </a:prstGeom>
        </p:spPr>
      </p:pic>
      <p:sp>
        <p:nvSpPr>
          <p:cNvPr id="28" name="正方形/長方形 27">
            <a:extLst>
              <a:ext uri="{FF2B5EF4-FFF2-40B4-BE49-F238E27FC236}">
                <a16:creationId xmlns:a16="http://schemas.microsoft.com/office/drawing/2014/main" id="{F862764C-9EE6-7FE2-7566-80AA9C19DCAF}"/>
              </a:ext>
            </a:extLst>
          </p:cNvPr>
          <p:cNvSpPr/>
          <p:nvPr/>
        </p:nvSpPr>
        <p:spPr>
          <a:xfrm>
            <a:off x="3501821" y="3249215"/>
            <a:ext cx="235199" cy="5628083"/>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3F8717AB-C730-1E81-5AE1-6369E6CE80DD}"/>
              </a:ext>
            </a:extLst>
          </p:cNvPr>
          <p:cNvSpPr/>
          <p:nvPr/>
        </p:nvSpPr>
        <p:spPr>
          <a:xfrm>
            <a:off x="3855008" y="3257568"/>
            <a:ext cx="230475" cy="5619729"/>
          </a:xfrm>
          <a:prstGeom prst="rect">
            <a:avLst/>
          </a:prstGeom>
          <a:solidFill>
            <a:srgbClr val="FFFD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9" name="直線コネクタ 38">
            <a:extLst>
              <a:ext uri="{FF2B5EF4-FFF2-40B4-BE49-F238E27FC236}">
                <a16:creationId xmlns:a16="http://schemas.microsoft.com/office/drawing/2014/main" id="{C5E058D4-1435-5C09-F078-E47B3A174D75}"/>
              </a:ext>
            </a:extLst>
          </p:cNvPr>
          <p:cNvCxnSpPr>
            <a:cxnSpLocks/>
          </p:cNvCxnSpPr>
          <p:nvPr/>
        </p:nvCxnSpPr>
        <p:spPr>
          <a:xfrm flipV="1">
            <a:off x="3608695" y="5648887"/>
            <a:ext cx="2333899" cy="546304"/>
          </a:xfrm>
          <a:prstGeom prst="line">
            <a:avLst/>
          </a:prstGeom>
          <a:ln w="5715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E253E69A-8822-5671-2CDF-641FCE79B170}"/>
              </a:ext>
            </a:extLst>
          </p:cNvPr>
          <p:cNvCxnSpPr>
            <a:cxnSpLocks/>
          </p:cNvCxnSpPr>
          <p:nvPr/>
        </p:nvCxnSpPr>
        <p:spPr>
          <a:xfrm flipV="1">
            <a:off x="3994632" y="5799475"/>
            <a:ext cx="1876646" cy="443871"/>
          </a:xfrm>
          <a:prstGeom prst="line">
            <a:avLst/>
          </a:prstGeom>
          <a:ln w="57150">
            <a:solidFill>
              <a:srgbClr val="FFFD78"/>
            </a:solidFill>
          </a:ln>
        </p:spPr>
        <p:style>
          <a:lnRef idx="1">
            <a:schemeClr val="accent1"/>
          </a:lnRef>
          <a:fillRef idx="0">
            <a:schemeClr val="accent1"/>
          </a:fillRef>
          <a:effectRef idx="0">
            <a:schemeClr val="accent1"/>
          </a:effectRef>
          <a:fontRef idx="minor">
            <a:schemeClr val="tx1"/>
          </a:fontRef>
        </p:style>
      </p:cxnSp>
      <p:sp>
        <p:nvSpPr>
          <p:cNvPr id="52" name="TextBox 13">
            <a:extLst>
              <a:ext uri="{FF2B5EF4-FFF2-40B4-BE49-F238E27FC236}">
                <a16:creationId xmlns:a16="http://schemas.microsoft.com/office/drawing/2014/main" id="{17FE01D0-AD6B-4C4C-8B15-39FCBECB3533}"/>
              </a:ext>
            </a:extLst>
          </p:cNvPr>
          <p:cNvSpPr txBox="1"/>
          <p:nvPr/>
        </p:nvSpPr>
        <p:spPr>
          <a:xfrm>
            <a:off x="14489229" y="2890031"/>
            <a:ext cx="746130" cy="1971437"/>
          </a:xfrm>
          <a:prstGeom prst="rect">
            <a:avLst/>
          </a:prstGeom>
        </p:spPr>
        <p:txBody>
          <a:bodyPr wrap="square" lIns="0" tIns="0" rIns="0" bIns="0" rtlCol="0" anchor="t">
            <a:spAutoFit/>
          </a:bodyPr>
          <a:lstStyle/>
          <a:p>
            <a:pPr>
              <a:lnSpc>
                <a:spcPts val="7840"/>
              </a:lnSpc>
            </a:pPr>
            <a:r>
              <a:rPr lang="ja-JP" altLang="en-US" sz="3200" spc="300">
                <a:solidFill>
                  <a:srgbClr val="247233"/>
                </a:solidFill>
                <a:latin typeface="UD デジタル 教科書体 NP-B" panose="02020700000000000000" pitchFamily="18" charset="-128"/>
                <a:ea typeface="UD デジタル 教科書体 NP-B" panose="02020700000000000000" pitchFamily="18" charset="-128"/>
              </a:rPr>
              <a:t>光</a:t>
            </a:r>
          </a:p>
          <a:p>
            <a:pPr>
              <a:lnSpc>
                <a:spcPts val="7840"/>
              </a:lnSpc>
            </a:pPr>
            <a:endParaRPr lang="ja-JP" altLang="en-US" sz="6000" spc="300">
              <a:solidFill>
                <a:srgbClr val="247233"/>
              </a:solidFill>
              <a:latin typeface="UD デジタル 教科書体 NP-B" panose="02020700000000000000" pitchFamily="18" charset="-128"/>
              <a:ea typeface="UD デジタル 教科書体 NP-B" panose="02020700000000000000" pitchFamily="18" charset="-128"/>
            </a:endParaRPr>
          </a:p>
        </p:txBody>
      </p:sp>
      <p:cxnSp>
        <p:nvCxnSpPr>
          <p:cNvPr id="53" name="直線矢印コネクタ 52">
            <a:extLst>
              <a:ext uri="{FF2B5EF4-FFF2-40B4-BE49-F238E27FC236}">
                <a16:creationId xmlns:a16="http://schemas.microsoft.com/office/drawing/2014/main" id="{72DCB546-604C-9C17-EBF2-5AAEC9A15E66}"/>
              </a:ext>
            </a:extLst>
          </p:cNvPr>
          <p:cNvCxnSpPr>
            <a:cxnSpLocks/>
          </p:cNvCxnSpPr>
          <p:nvPr/>
        </p:nvCxnSpPr>
        <p:spPr>
          <a:xfrm flipH="1">
            <a:off x="11811279" y="2694364"/>
            <a:ext cx="3527088" cy="1980307"/>
          </a:xfrm>
          <a:prstGeom prst="straightConnector1">
            <a:avLst/>
          </a:prstGeom>
          <a:ln w="127000">
            <a:solidFill>
              <a:srgbClr val="FFE200"/>
            </a:solidFill>
            <a:tailEnd type="triangle"/>
          </a:ln>
        </p:spPr>
        <p:style>
          <a:lnRef idx="1">
            <a:schemeClr val="accent1"/>
          </a:lnRef>
          <a:fillRef idx="0">
            <a:schemeClr val="accent1"/>
          </a:fillRef>
          <a:effectRef idx="0">
            <a:schemeClr val="accent1"/>
          </a:effectRef>
          <a:fontRef idx="minor">
            <a:schemeClr val="tx1"/>
          </a:fontRef>
        </p:style>
      </p:cxnSp>
      <p:sp>
        <p:nvSpPr>
          <p:cNvPr id="58" name="円/楕円 57">
            <a:extLst>
              <a:ext uri="{FF2B5EF4-FFF2-40B4-BE49-F238E27FC236}">
                <a16:creationId xmlns:a16="http://schemas.microsoft.com/office/drawing/2014/main" id="{060D41E5-97BE-8B89-5240-9E20FC22AE23}"/>
              </a:ext>
            </a:extLst>
          </p:cNvPr>
          <p:cNvSpPr/>
          <p:nvPr/>
        </p:nvSpPr>
        <p:spPr>
          <a:xfrm>
            <a:off x="6987626" y="5435853"/>
            <a:ext cx="1044406" cy="1050370"/>
          </a:xfrm>
          <a:prstGeom prst="ellipse">
            <a:avLst/>
          </a:prstGeom>
          <a:solidFill>
            <a:schemeClr val="tx2">
              <a:lumMod val="20000"/>
              <a:lumOff val="80000"/>
            </a:schemeClr>
          </a:solidFill>
          <a:ln>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56" name="TextBox 13">
            <a:extLst>
              <a:ext uri="{FF2B5EF4-FFF2-40B4-BE49-F238E27FC236}">
                <a16:creationId xmlns:a16="http://schemas.microsoft.com/office/drawing/2014/main" id="{7FE19D5B-B479-9E78-E7CF-13985AB7D258}"/>
              </a:ext>
            </a:extLst>
          </p:cNvPr>
          <p:cNvSpPr txBox="1"/>
          <p:nvPr/>
        </p:nvSpPr>
        <p:spPr>
          <a:xfrm>
            <a:off x="7311161" y="5400180"/>
            <a:ext cx="2232924" cy="2000548"/>
          </a:xfrm>
          <a:prstGeom prst="rect">
            <a:avLst/>
          </a:prstGeom>
        </p:spPr>
        <p:txBody>
          <a:bodyPr wrap="square" lIns="0" tIns="0" rIns="0" bIns="0" rtlCol="0" anchor="t">
            <a:spAutoFit/>
          </a:bodyPr>
          <a:lstStyle/>
          <a:p>
            <a:pPr>
              <a:lnSpc>
                <a:spcPts val="7840"/>
              </a:lnSpc>
            </a:pPr>
            <a:r>
              <a:rPr lang="ja-JP" altLang="en-US" sz="3200" spc="300">
                <a:solidFill>
                  <a:srgbClr val="247233"/>
                </a:solidFill>
                <a:latin typeface="UD デジタル 教科書体 NP-B" panose="02020700000000000000" pitchFamily="18" charset="-128"/>
                <a:ea typeface="UD デジタル 教科書体 NP-B" panose="02020700000000000000" pitchFamily="18" charset="-128"/>
              </a:rPr>
              <a:t>水</a:t>
            </a:r>
          </a:p>
          <a:p>
            <a:pPr>
              <a:lnSpc>
                <a:spcPts val="7840"/>
              </a:lnSpc>
            </a:pPr>
            <a:endParaRPr lang="ja-JP" altLang="en-US" sz="6600" spc="30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59" name="フローチャート: 端子 58">
            <a:extLst>
              <a:ext uri="{FF2B5EF4-FFF2-40B4-BE49-F238E27FC236}">
                <a16:creationId xmlns:a16="http://schemas.microsoft.com/office/drawing/2014/main" id="{F5EFC2C8-B65C-4E9E-321A-A19DD08A5D38}"/>
              </a:ext>
            </a:extLst>
          </p:cNvPr>
          <p:cNvSpPr/>
          <p:nvPr/>
        </p:nvSpPr>
        <p:spPr>
          <a:xfrm rot="1816580">
            <a:off x="7990995" y="8117123"/>
            <a:ext cx="873257" cy="288888"/>
          </a:xfrm>
          <a:prstGeom prst="flowChartTerminator">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フローチャート: 端子 59">
            <a:extLst>
              <a:ext uri="{FF2B5EF4-FFF2-40B4-BE49-F238E27FC236}">
                <a16:creationId xmlns:a16="http://schemas.microsoft.com/office/drawing/2014/main" id="{641F9AED-23B3-2435-B935-AA26906A3E2A}"/>
              </a:ext>
            </a:extLst>
          </p:cNvPr>
          <p:cNvSpPr/>
          <p:nvPr/>
        </p:nvSpPr>
        <p:spPr>
          <a:xfrm rot="177442">
            <a:off x="10510618" y="9065346"/>
            <a:ext cx="968403" cy="244335"/>
          </a:xfrm>
          <a:prstGeom prst="flowChartTerminator">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フローチャート: 端子 60">
            <a:extLst>
              <a:ext uri="{FF2B5EF4-FFF2-40B4-BE49-F238E27FC236}">
                <a16:creationId xmlns:a16="http://schemas.microsoft.com/office/drawing/2014/main" id="{B0299BCD-45E2-8A81-7EDB-C2EBB405430C}"/>
              </a:ext>
            </a:extLst>
          </p:cNvPr>
          <p:cNvSpPr/>
          <p:nvPr/>
        </p:nvSpPr>
        <p:spPr>
          <a:xfrm rot="19834323">
            <a:off x="13185871" y="8216443"/>
            <a:ext cx="886656" cy="291761"/>
          </a:xfrm>
          <a:prstGeom prst="flowChartTerminator">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3" name="直線矢印コネクタ 62">
            <a:extLst>
              <a:ext uri="{FF2B5EF4-FFF2-40B4-BE49-F238E27FC236}">
                <a16:creationId xmlns:a16="http://schemas.microsoft.com/office/drawing/2014/main" id="{5AE17FC6-EB18-FD25-9850-7EF7A7065DC5}"/>
              </a:ext>
            </a:extLst>
          </p:cNvPr>
          <p:cNvCxnSpPr>
            <a:cxnSpLocks/>
          </p:cNvCxnSpPr>
          <p:nvPr/>
        </p:nvCxnSpPr>
        <p:spPr>
          <a:xfrm flipV="1">
            <a:off x="7977724" y="6457111"/>
            <a:ext cx="1010903" cy="2781725"/>
          </a:xfrm>
          <a:prstGeom prst="straightConnector1">
            <a:avLst/>
          </a:prstGeom>
          <a:ln w="127000">
            <a:solidFill>
              <a:srgbClr val="FF7E79"/>
            </a:solidFill>
            <a:tailEnd type="triangle"/>
          </a:ln>
        </p:spPr>
        <p:style>
          <a:lnRef idx="1">
            <a:schemeClr val="accent1"/>
          </a:lnRef>
          <a:fillRef idx="0">
            <a:schemeClr val="accent1"/>
          </a:fillRef>
          <a:effectRef idx="0">
            <a:schemeClr val="accent1"/>
          </a:effectRef>
          <a:fontRef idx="minor">
            <a:schemeClr val="tx1"/>
          </a:fontRef>
        </p:style>
      </p:cxnSp>
      <p:sp>
        <p:nvSpPr>
          <p:cNvPr id="67" name="フローチャート: 端子 66">
            <a:extLst>
              <a:ext uri="{FF2B5EF4-FFF2-40B4-BE49-F238E27FC236}">
                <a16:creationId xmlns:a16="http://schemas.microsoft.com/office/drawing/2014/main" id="{76BE4892-4200-F794-3554-15E4E4D4ECC1}"/>
              </a:ext>
            </a:extLst>
          </p:cNvPr>
          <p:cNvSpPr/>
          <p:nvPr/>
        </p:nvSpPr>
        <p:spPr>
          <a:xfrm>
            <a:off x="8428829" y="5542496"/>
            <a:ext cx="2749291" cy="949599"/>
          </a:xfrm>
          <a:prstGeom prst="flowChartTerminator">
            <a:avLst/>
          </a:prstGeom>
          <a:solidFill>
            <a:srgbClr val="FFB8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TextBox 13">
            <a:extLst>
              <a:ext uri="{FF2B5EF4-FFF2-40B4-BE49-F238E27FC236}">
                <a16:creationId xmlns:a16="http://schemas.microsoft.com/office/drawing/2014/main" id="{526C52CB-D108-B4D5-1E01-AB1641270872}"/>
              </a:ext>
            </a:extLst>
          </p:cNvPr>
          <p:cNvSpPr txBox="1"/>
          <p:nvPr/>
        </p:nvSpPr>
        <p:spPr>
          <a:xfrm>
            <a:off x="8744376" y="5467845"/>
            <a:ext cx="2232924" cy="1897764"/>
          </a:xfrm>
          <a:prstGeom prst="rect">
            <a:avLst/>
          </a:prstGeom>
        </p:spPr>
        <p:txBody>
          <a:bodyPr wrap="square" lIns="0" tIns="0" rIns="0" bIns="0" rtlCol="0" anchor="t">
            <a:spAutoFit/>
          </a:bodyPr>
          <a:lstStyle/>
          <a:p>
            <a:pPr>
              <a:lnSpc>
                <a:spcPts val="7840"/>
              </a:lnSpc>
            </a:pPr>
            <a:r>
              <a:rPr lang="ja-JP" altLang="en-US" sz="3200" spc="300">
                <a:solidFill>
                  <a:srgbClr val="247233"/>
                </a:solidFill>
                <a:latin typeface="UD デジタル 教科書体 NP-B" panose="02020700000000000000" pitchFamily="18" charset="-128"/>
                <a:ea typeface="UD デジタル 教科書体 NP-B" panose="02020700000000000000" pitchFamily="18" charset="-128"/>
              </a:rPr>
              <a:t>二酸化炭素</a:t>
            </a:r>
          </a:p>
          <a:p>
            <a:pPr>
              <a:lnSpc>
                <a:spcPts val="7840"/>
              </a:lnSpc>
            </a:pPr>
            <a:endParaRPr lang="ja-JP" altLang="en-US" sz="4000" spc="300">
              <a:solidFill>
                <a:srgbClr val="247233"/>
              </a:solidFill>
              <a:latin typeface="UD デジタル 教科書体 NP-B" panose="02020700000000000000" pitchFamily="18" charset="-128"/>
              <a:ea typeface="UD デジタル 教科書体 NP-B" panose="02020700000000000000" pitchFamily="18" charset="-128"/>
            </a:endParaRPr>
          </a:p>
        </p:txBody>
      </p:sp>
      <p:cxnSp>
        <p:nvCxnSpPr>
          <p:cNvPr id="70" name="直線矢印コネクタ 69">
            <a:extLst>
              <a:ext uri="{FF2B5EF4-FFF2-40B4-BE49-F238E27FC236}">
                <a16:creationId xmlns:a16="http://schemas.microsoft.com/office/drawing/2014/main" id="{D7FA24D8-1466-5AC4-E5FF-A9DB04BE37B4}"/>
              </a:ext>
            </a:extLst>
          </p:cNvPr>
          <p:cNvCxnSpPr>
            <a:cxnSpLocks/>
          </p:cNvCxnSpPr>
          <p:nvPr/>
        </p:nvCxnSpPr>
        <p:spPr>
          <a:xfrm>
            <a:off x="12666563" y="6289256"/>
            <a:ext cx="1398924" cy="3103024"/>
          </a:xfrm>
          <a:prstGeom prst="straightConnector1">
            <a:avLst/>
          </a:prstGeom>
          <a:ln w="127000">
            <a:solidFill>
              <a:srgbClr val="68CBC0"/>
            </a:solidFill>
            <a:tailEnd type="triangle"/>
          </a:ln>
        </p:spPr>
        <p:style>
          <a:lnRef idx="1">
            <a:schemeClr val="accent1"/>
          </a:lnRef>
          <a:fillRef idx="0">
            <a:schemeClr val="accent1"/>
          </a:fillRef>
          <a:effectRef idx="0">
            <a:schemeClr val="accent1"/>
          </a:effectRef>
          <a:fontRef idx="minor">
            <a:schemeClr val="tx1"/>
          </a:fontRef>
        </p:style>
      </p:cxnSp>
      <p:sp>
        <p:nvSpPr>
          <p:cNvPr id="74" name="TextBox 13">
            <a:extLst>
              <a:ext uri="{FF2B5EF4-FFF2-40B4-BE49-F238E27FC236}">
                <a16:creationId xmlns:a16="http://schemas.microsoft.com/office/drawing/2014/main" id="{F7E89421-4FD3-507F-AA44-32368C783A71}"/>
              </a:ext>
            </a:extLst>
          </p:cNvPr>
          <p:cNvSpPr txBox="1"/>
          <p:nvPr/>
        </p:nvSpPr>
        <p:spPr>
          <a:xfrm>
            <a:off x="8073764" y="5437395"/>
            <a:ext cx="2232924" cy="1897764"/>
          </a:xfrm>
          <a:prstGeom prst="rect">
            <a:avLst/>
          </a:prstGeom>
        </p:spPr>
        <p:txBody>
          <a:bodyPr wrap="square" lIns="0" tIns="0" rIns="0" bIns="0" rtlCol="0" anchor="t">
            <a:spAutoFit/>
          </a:bodyPr>
          <a:lstStyle/>
          <a:p>
            <a:pPr>
              <a:lnSpc>
                <a:spcPts val="7840"/>
              </a:lnSpc>
            </a:pPr>
            <a:r>
              <a:rPr lang="ja-JP" altLang="en-US" sz="2800" spc="300">
                <a:solidFill>
                  <a:srgbClr val="247233"/>
                </a:solidFill>
                <a:latin typeface="UD デジタル 教科書体 NP-B" panose="02020700000000000000" pitchFamily="18" charset="-128"/>
                <a:ea typeface="UD デジタル 教科書体 NP-B" panose="02020700000000000000" pitchFamily="18" charset="-128"/>
              </a:rPr>
              <a:t>＋</a:t>
            </a:r>
          </a:p>
          <a:p>
            <a:pPr>
              <a:lnSpc>
                <a:spcPts val="7840"/>
              </a:lnSpc>
            </a:pPr>
            <a:endParaRPr lang="ja-JP" altLang="en-US" sz="4000" spc="30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75" name="TextBox 13">
            <a:extLst>
              <a:ext uri="{FF2B5EF4-FFF2-40B4-BE49-F238E27FC236}">
                <a16:creationId xmlns:a16="http://schemas.microsoft.com/office/drawing/2014/main" id="{64C88331-0158-76F6-3168-D35BFB998559}"/>
              </a:ext>
            </a:extLst>
          </p:cNvPr>
          <p:cNvSpPr txBox="1"/>
          <p:nvPr/>
        </p:nvSpPr>
        <p:spPr>
          <a:xfrm>
            <a:off x="11253600" y="5483812"/>
            <a:ext cx="2232924" cy="1897764"/>
          </a:xfrm>
          <a:prstGeom prst="rect">
            <a:avLst/>
          </a:prstGeom>
        </p:spPr>
        <p:txBody>
          <a:bodyPr wrap="square" lIns="0" tIns="0" rIns="0" bIns="0" rtlCol="0" anchor="t">
            <a:spAutoFit/>
          </a:bodyPr>
          <a:lstStyle/>
          <a:p>
            <a:pPr>
              <a:lnSpc>
                <a:spcPts val="7840"/>
              </a:lnSpc>
            </a:pPr>
            <a:r>
              <a:rPr lang="ja-JP" altLang="en-US" sz="2800" spc="300">
                <a:solidFill>
                  <a:srgbClr val="247233"/>
                </a:solidFill>
                <a:latin typeface="UD デジタル 教科書体 NP-B" panose="02020700000000000000" pitchFamily="18" charset="-128"/>
                <a:ea typeface="UD デジタル 教科書体 NP-B" panose="02020700000000000000" pitchFamily="18" charset="-128"/>
              </a:rPr>
              <a:t>→</a:t>
            </a:r>
          </a:p>
          <a:p>
            <a:pPr>
              <a:lnSpc>
                <a:spcPts val="7840"/>
              </a:lnSpc>
            </a:pPr>
            <a:endParaRPr lang="ja-JP" altLang="en-US" sz="4000" spc="300">
              <a:solidFill>
                <a:srgbClr val="247233"/>
              </a:solidFill>
              <a:latin typeface="UD デジタル 教科書体 NP-B" panose="02020700000000000000" pitchFamily="18" charset="-128"/>
              <a:ea typeface="UD デジタル 教科書体 NP-B" panose="02020700000000000000" pitchFamily="18" charset="-128"/>
            </a:endParaRPr>
          </a:p>
        </p:txBody>
      </p:sp>
      <p:pic>
        <p:nvPicPr>
          <p:cNvPr id="76" name="図 75">
            <a:extLst>
              <a:ext uri="{FF2B5EF4-FFF2-40B4-BE49-F238E27FC236}">
                <a16:creationId xmlns:a16="http://schemas.microsoft.com/office/drawing/2014/main" id="{6709BA27-F946-E438-78C0-44E5191F33D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flipH="1" flipV="1">
            <a:off x="14268865" y="5678714"/>
            <a:ext cx="593429" cy="593429"/>
          </a:xfrm>
          <a:prstGeom prst="rect">
            <a:avLst/>
          </a:prstGeom>
        </p:spPr>
      </p:pic>
      <p:sp>
        <p:nvSpPr>
          <p:cNvPr id="77" name="フローチャート: 端子 76">
            <a:extLst>
              <a:ext uri="{FF2B5EF4-FFF2-40B4-BE49-F238E27FC236}">
                <a16:creationId xmlns:a16="http://schemas.microsoft.com/office/drawing/2014/main" id="{8191CCD8-28A2-B910-2CE9-38D377800E4F}"/>
              </a:ext>
            </a:extLst>
          </p:cNvPr>
          <p:cNvSpPr/>
          <p:nvPr/>
        </p:nvSpPr>
        <p:spPr>
          <a:xfrm>
            <a:off x="11723460" y="5542496"/>
            <a:ext cx="1711214" cy="804280"/>
          </a:xfrm>
          <a:prstGeom prst="flowChartTerminator">
            <a:avLst/>
          </a:prstGeom>
          <a:solidFill>
            <a:srgbClr val="68CBC0">
              <a:alpha val="8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TextBox 13">
            <a:extLst>
              <a:ext uri="{FF2B5EF4-FFF2-40B4-BE49-F238E27FC236}">
                <a16:creationId xmlns:a16="http://schemas.microsoft.com/office/drawing/2014/main" id="{DCD142ED-AE75-BEFD-395F-92BE954EDB39}"/>
              </a:ext>
            </a:extLst>
          </p:cNvPr>
          <p:cNvSpPr txBox="1"/>
          <p:nvPr/>
        </p:nvSpPr>
        <p:spPr>
          <a:xfrm>
            <a:off x="12136343" y="5367882"/>
            <a:ext cx="2232924" cy="868058"/>
          </a:xfrm>
          <a:prstGeom prst="rect">
            <a:avLst/>
          </a:prstGeom>
        </p:spPr>
        <p:txBody>
          <a:bodyPr wrap="square" lIns="0" tIns="0" rIns="0" bIns="0" rtlCol="0" anchor="t">
            <a:spAutoFit/>
          </a:bodyPr>
          <a:lstStyle/>
          <a:p>
            <a:pPr>
              <a:lnSpc>
                <a:spcPts val="7840"/>
              </a:lnSpc>
            </a:pPr>
            <a:r>
              <a:rPr lang="ja-JP" altLang="en-US" sz="3200" spc="300">
                <a:solidFill>
                  <a:srgbClr val="247233"/>
                </a:solidFill>
                <a:latin typeface="UD デジタル 教科書体 NP-B" panose="02020700000000000000" pitchFamily="18" charset="-128"/>
                <a:ea typeface="UD デジタル 教科書体 NP-B" panose="02020700000000000000" pitchFamily="18" charset="-128"/>
              </a:rPr>
              <a:t>酸素</a:t>
            </a:r>
          </a:p>
        </p:txBody>
      </p:sp>
      <p:sp>
        <p:nvSpPr>
          <p:cNvPr id="81" name="TextBox 13">
            <a:extLst>
              <a:ext uri="{FF2B5EF4-FFF2-40B4-BE49-F238E27FC236}">
                <a16:creationId xmlns:a16="http://schemas.microsoft.com/office/drawing/2014/main" id="{812E2946-D107-674B-266C-92078CB58ADA}"/>
              </a:ext>
            </a:extLst>
          </p:cNvPr>
          <p:cNvSpPr txBox="1"/>
          <p:nvPr/>
        </p:nvSpPr>
        <p:spPr>
          <a:xfrm>
            <a:off x="13595808" y="5338627"/>
            <a:ext cx="2232924" cy="1897764"/>
          </a:xfrm>
          <a:prstGeom prst="rect">
            <a:avLst/>
          </a:prstGeom>
        </p:spPr>
        <p:txBody>
          <a:bodyPr wrap="square" lIns="0" tIns="0" rIns="0" bIns="0" rtlCol="0" anchor="t">
            <a:spAutoFit/>
          </a:bodyPr>
          <a:lstStyle/>
          <a:p>
            <a:pPr>
              <a:lnSpc>
                <a:spcPts val="7840"/>
              </a:lnSpc>
            </a:pPr>
            <a:r>
              <a:rPr lang="ja-JP" altLang="en-US" sz="2800" spc="300">
                <a:solidFill>
                  <a:srgbClr val="247233"/>
                </a:solidFill>
                <a:latin typeface="UD デジタル 教科書体 NP-B" panose="02020700000000000000" pitchFamily="18" charset="-128"/>
                <a:ea typeface="UD デジタル 教科書体 NP-B" panose="02020700000000000000" pitchFamily="18" charset="-128"/>
              </a:rPr>
              <a:t>＋</a:t>
            </a:r>
          </a:p>
          <a:p>
            <a:pPr>
              <a:lnSpc>
                <a:spcPts val="7840"/>
              </a:lnSpc>
            </a:pPr>
            <a:endParaRPr lang="ja-JP" altLang="en-US" sz="4000" spc="30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82" name="TextBox 13">
            <a:extLst>
              <a:ext uri="{FF2B5EF4-FFF2-40B4-BE49-F238E27FC236}">
                <a16:creationId xmlns:a16="http://schemas.microsoft.com/office/drawing/2014/main" id="{52888B4F-E377-01E7-33BC-37DE8AE8F036}"/>
              </a:ext>
            </a:extLst>
          </p:cNvPr>
          <p:cNvSpPr txBox="1"/>
          <p:nvPr/>
        </p:nvSpPr>
        <p:spPr>
          <a:xfrm>
            <a:off x="13795561" y="4880228"/>
            <a:ext cx="2232924" cy="868058"/>
          </a:xfrm>
          <a:prstGeom prst="rect">
            <a:avLst/>
          </a:prstGeom>
        </p:spPr>
        <p:txBody>
          <a:bodyPr wrap="square" lIns="0" tIns="0" rIns="0" bIns="0" rtlCol="0" anchor="t">
            <a:spAutoFit/>
          </a:bodyPr>
          <a:lstStyle/>
          <a:p>
            <a:pPr>
              <a:lnSpc>
                <a:spcPts val="7840"/>
              </a:lnSpc>
            </a:pPr>
            <a:r>
              <a:rPr lang="ja-JP" altLang="en-US" sz="3200" spc="300">
                <a:solidFill>
                  <a:srgbClr val="247233"/>
                </a:solidFill>
                <a:latin typeface="UD デジタル 教科書体 NP-B" panose="02020700000000000000" pitchFamily="18" charset="-128"/>
                <a:ea typeface="UD デジタル 教科書体 NP-B" panose="02020700000000000000" pitchFamily="18" charset="-128"/>
              </a:rPr>
              <a:t>デンプン</a:t>
            </a:r>
          </a:p>
        </p:txBody>
      </p:sp>
    </p:spTree>
    <p:extLst>
      <p:ext uri="{BB962C8B-B14F-4D97-AF65-F5344CB8AC3E}">
        <p14:creationId xmlns:p14="http://schemas.microsoft.com/office/powerpoint/2010/main" val="1670321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6217"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44" name="スライド番号プレースホルダー 63">
            <a:extLst>
              <a:ext uri="{FF2B5EF4-FFF2-40B4-BE49-F238E27FC236}">
                <a16:creationId xmlns:a16="http://schemas.microsoft.com/office/drawing/2014/main" id="{18799CDB-58A8-C804-C573-731E81A084D4}"/>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➊❷共通V1">
            <a:hlinkClick r:id="" action="ppaction://media"/>
            <a:extLst>
              <a:ext uri="{FF2B5EF4-FFF2-40B4-BE49-F238E27FC236}">
                <a16:creationId xmlns:a16="http://schemas.microsoft.com/office/drawing/2014/main" id="{C772BF36-FAD4-A897-7B30-AB5BD4A75063}"/>
              </a:ext>
            </a:extLst>
          </p:cNvPr>
          <p:cNvPicPr>
            <a:picLocks noRot="1" noChangeAspect="1"/>
          </p:cNvPicPr>
          <p:nvPr>
            <a:videoFile r:link="rId1"/>
          </p:nvPr>
        </p:nvPicPr>
        <p:blipFill>
          <a:blip r:embed="rId3"/>
          <a:stretch>
            <a:fillRect/>
          </a:stretch>
        </p:blipFill>
        <p:spPr>
          <a:xfrm>
            <a:off x="94607" y="23086"/>
            <a:ext cx="18098786" cy="10225814"/>
          </a:xfrm>
          <a:prstGeom prst="rect">
            <a:avLst/>
          </a:prstGeom>
        </p:spPr>
      </p:pic>
      <p:pic>
        <p:nvPicPr>
          <p:cNvPr id="4" name="グラフィックス 13">
            <a:extLst>
              <a:ext uri="{FF2B5EF4-FFF2-40B4-BE49-F238E27FC236}">
                <a16:creationId xmlns:a16="http://schemas.microsoft.com/office/drawing/2014/main" id="{392BE3AB-3C3C-EC85-C690-014F7CBD69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607" y="-15014"/>
            <a:ext cx="18314688" cy="10302014"/>
          </a:xfrm>
          <a:prstGeom prst="rect">
            <a:avLst/>
          </a:prstGeom>
        </p:spPr>
      </p:pic>
      <p:sp>
        <p:nvSpPr>
          <p:cNvPr id="7" name="テキスト ボックス 6">
            <a:extLst>
              <a:ext uri="{FF2B5EF4-FFF2-40B4-BE49-F238E27FC236}">
                <a16:creationId xmlns:a16="http://schemas.microsoft.com/office/drawing/2014/main" id="{408AE385-B37C-CC89-5988-A9AFECF7C1D2}"/>
              </a:ext>
            </a:extLst>
          </p:cNvPr>
          <p:cNvSpPr txBox="1"/>
          <p:nvPr/>
        </p:nvSpPr>
        <p:spPr>
          <a:xfrm>
            <a:off x="914400" y="8496300"/>
            <a:ext cx="9906000" cy="1015663"/>
          </a:xfrm>
          <a:prstGeom prst="rect">
            <a:avLst/>
          </a:prstGeom>
          <a:noFill/>
        </p:spPr>
        <p:txBody>
          <a:bodyPr wrap="square" rtlCol="0">
            <a:spAutoFit/>
          </a:bodyPr>
          <a:lstStyle/>
          <a:p>
            <a:r>
              <a:rPr lang="en-US" altLang="ja-JP" sz="6000" dirty="0">
                <a:hlinkClick r:id="rId6"/>
              </a:rPr>
              <a:t>https://youtu.be/4ly8e2pg8qA</a:t>
            </a:r>
            <a:endParaRPr kumimoji="1" lang="ja-JP" altLang="en-US" sz="6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4</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9" name="TextBox 13">
            <a:extLst>
              <a:ext uri="{FF2B5EF4-FFF2-40B4-BE49-F238E27FC236}">
                <a16:creationId xmlns:a16="http://schemas.microsoft.com/office/drawing/2014/main" id="{D4A19768-9528-3B74-00E5-42375FDAFB6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0" name="スライド番号プレースホルダー 63">
            <a:extLst>
              <a:ext uri="{FF2B5EF4-FFF2-40B4-BE49-F238E27FC236}">
                <a16:creationId xmlns:a16="http://schemas.microsoft.com/office/drawing/2014/main" id="{A2035FE3-46B0-F508-346C-997B922A41F3}"/>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30</a:t>
            </a:fld>
            <a:endParaRPr lang="en-US" sz="2000" dirty="0">
              <a:latin typeface="UD Digi Kyokasho NK-B" panose="02020700000000000000" pitchFamily="18" charset="-128"/>
              <a:ea typeface="UD Digi Kyokasho NK-B" panose="02020700000000000000" pitchFamily="18" charset="-128"/>
            </a:endParaRPr>
          </a:p>
        </p:txBody>
      </p:sp>
      <p:sp>
        <p:nvSpPr>
          <p:cNvPr id="2" name="TextBox 13">
            <a:extLst>
              <a:ext uri="{FF2B5EF4-FFF2-40B4-BE49-F238E27FC236}">
                <a16:creationId xmlns:a16="http://schemas.microsoft.com/office/drawing/2014/main" id="{92FAE95B-0DE9-8BE1-9130-75E667A1557F}"/>
              </a:ext>
            </a:extLst>
          </p:cNvPr>
          <p:cNvSpPr txBox="1"/>
          <p:nvPr/>
        </p:nvSpPr>
        <p:spPr>
          <a:xfrm>
            <a:off x="1866166" y="2281437"/>
            <a:ext cx="15087600" cy="949106"/>
          </a:xfrm>
          <a:prstGeom prst="rect">
            <a:avLst/>
          </a:prstGeom>
        </p:spPr>
        <p:txBody>
          <a:bodyPr wrap="square" lIns="0" tIns="0" rIns="0" bIns="0" rtlCol="0" anchor="t">
            <a:spAutoFit/>
          </a:bodyPr>
          <a:lstStyle/>
          <a:p>
            <a:pPr>
              <a:lnSpc>
                <a:spcPts val="7840"/>
              </a:lnSpc>
            </a:pPr>
            <a:r>
              <a:rPr lang="ja-JP" altLang="en-US" sz="5400" spc="300">
                <a:solidFill>
                  <a:srgbClr val="247233"/>
                </a:solidFill>
                <a:latin typeface="UD デジタル 教科書体 NP-B" panose="02020700000000000000" pitchFamily="18" charset="-128"/>
                <a:ea typeface="UD デジタル 教科書体 NP-B" panose="02020700000000000000" pitchFamily="18" charset="-128"/>
              </a:rPr>
              <a:t>ボタニカルライトの仕組み</a:t>
            </a:r>
          </a:p>
        </p:txBody>
      </p:sp>
      <p:pic>
        <p:nvPicPr>
          <p:cNvPr id="12" name="図 11">
            <a:extLst>
              <a:ext uri="{FF2B5EF4-FFF2-40B4-BE49-F238E27FC236}">
                <a16:creationId xmlns:a16="http://schemas.microsoft.com/office/drawing/2014/main" id="{CDA61BD3-F97F-3619-125C-DC79B601B6D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4301"/>
          <a:stretch/>
        </p:blipFill>
        <p:spPr>
          <a:xfrm>
            <a:off x="4827843" y="3831424"/>
            <a:ext cx="9269217" cy="5765800"/>
          </a:xfrm>
          <a:prstGeom prst="rect">
            <a:avLst/>
          </a:prstGeom>
        </p:spPr>
      </p:pic>
      <p:pic>
        <p:nvPicPr>
          <p:cNvPr id="15" name="図 14">
            <a:extLst>
              <a:ext uri="{FF2B5EF4-FFF2-40B4-BE49-F238E27FC236}">
                <a16:creationId xmlns:a16="http://schemas.microsoft.com/office/drawing/2014/main" id="{46772B16-401D-FE9D-8295-E120C81435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3800" y="6598719"/>
            <a:ext cx="971461" cy="2185788"/>
          </a:xfrm>
          <a:prstGeom prst="rect">
            <a:avLst/>
          </a:prstGeom>
        </p:spPr>
      </p:pic>
      <p:pic>
        <p:nvPicPr>
          <p:cNvPr id="22" name="図 21">
            <a:extLst>
              <a:ext uri="{FF2B5EF4-FFF2-40B4-BE49-F238E27FC236}">
                <a16:creationId xmlns:a16="http://schemas.microsoft.com/office/drawing/2014/main" id="{3AE69F4C-E600-87EF-448E-14EE22B0B4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192349">
            <a:off x="10840718" y="5844188"/>
            <a:ext cx="3747902" cy="3407184"/>
          </a:xfrm>
          <a:prstGeom prst="rect">
            <a:avLst/>
          </a:prstGeom>
        </p:spPr>
      </p:pic>
      <p:pic>
        <p:nvPicPr>
          <p:cNvPr id="24" name="図 23">
            <a:extLst>
              <a:ext uri="{FF2B5EF4-FFF2-40B4-BE49-F238E27FC236}">
                <a16:creationId xmlns:a16="http://schemas.microsoft.com/office/drawing/2014/main" id="{D8FD21DB-6147-DABF-89D3-0D81151F970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690866" y="6649596"/>
            <a:ext cx="3193543" cy="1796368"/>
          </a:xfrm>
          <a:prstGeom prst="rect">
            <a:avLst/>
          </a:prstGeom>
        </p:spPr>
      </p:pic>
      <p:cxnSp>
        <p:nvCxnSpPr>
          <p:cNvPr id="26" name="直線コネクタ 25">
            <a:extLst>
              <a:ext uri="{FF2B5EF4-FFF2-40B4-BE49-F238E27FC236}">
                <a16:creationId xmlns:a16="http://schemas.microsoft.com/office/drawing/2014/main" id="{EC99F1BE-51C6-4288-4F69-F109A4886598}"/>
              </a:ext>
            </a:extLst>
          </p:cNvPr>
          <p:cNvCxnSpPr>
            <a:cxnSpLocks/>
            <a:endCxn id="24" idx="1"/>
          </p:cNvCxnSpPr>
          <p:nvPr/>
        </p:nvCxnSpPr>
        <p:spPr>
          <a:xfrm>
            <a:off x="5287629" y="5174776"/>
            <a:ext cx="9" cy="77623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C7390491-C2A3-AB27-DE81-2D0E563388C9}"/>
              </a:ext>
            </a:extLst>
          </p:cNvPr>
          <p:cNvCxnSpPr>
            <a:cxnSpLocks/>
          </p:cNvCxnSpPr>
          <p:nvPr/>
        </p:nvCxnSpPr>
        <p:spPr>
          <a:xfrm flipV="1">
            <a:off x="5287633" y="5143500"/>
            <a:ext cx="7427036" cy="6255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図 19">
            <a:extLst>
              <a:ext uri="{FF2B5EF4-FFF2-40B4-BE49-F238E27FC236}">
                <a16:creationId xmlns:a16="http://schemas.microsoft.com/office/drawing/2014/main" id="{88E3BAB6-DC7E-B405-61B7-4DE873C184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78896" y="3636039"/>
            <a:ext cx="1729807" cy="1792939"/>
          </a:xfrm>
          <a:prstGeom prst="rect">
            <a:avLst/>
          </a:prstGeom>
        </p:spPr>
      </p:pic>
      <p:cxnSp>
        <p:nvCxnSpPr>
          <p:cNvPr id="31" name="直線コネクタ 30">
            <a:extLst>
              <a:ext uri="{FF2B5EF4-FFF2-40B4-BE49-F238E27FC236}">
                <a16:creationId xmlns:a16="http://schemas.microsoft.com/office/drawing/2014/main" id="{19E13E2D-D674-C18A-1066-473DBB295ADF}"/>
              </a:ext>
            </a:extLst>
          </p:cNvPr>
          <p:cNvCxnSpPr>
            <a:cxnSpLocks/>
          </p:cNvCxnSpPr>
          <p:nvPr/>
        </p:nvCxnSpPr>
        <p:spPr>
          <a:xfrm>
            <a:off x="12689258" y="5129046"/>
            <a:ext cx="9" cy="77623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13">
            <a:extLst>
              <a:ext uri="{FF2B5EF4-FFF2-40B4-BE49-F238E27FC236}">
                <a16:creationId xmlns:a16="http://schemas.microsoft.com/office/drawing/2014/main" id="{D3BD02B1-486D-87F1-D3F6-ABF3816F8E27}"/>
              </a:ext>
            </a:extLst>
          </p:cNvPr>
          <p:cNvSpPr txBox="1"/>
          <p:nvPr/>
        </p:nvSpPr>
        <p:spPr>
          <a:xfrm>
            <a:off x="4366769" y="8903819"/>
            <a:ext cx="2232924" cy="1897764"/>
          </a:xfrm>
          <a:prstGeom prst="rect">
            <a:avLst/>
          </a:prstGeom>
        </p:spPr>
        <p:txBody>
          <a:bodyPr wrap="square" lIns="0" tIns="0" rIns="0" bIns="0" rtlCol="0" anchor="t">
            <a:spAutoFit/>
          </a:bodyPr>
          <a:lstStyle/>
          <a:p>
            <a:pPr>
              <a:lnSpc>
                <a:spcPts val="7840"/>
              </a:lnSpc>
            </a:pPr>
            <a:r>
              <a:rPr lang="ja-JP" altLang="en-US" spc="300">
                <a:solidFill>
                  <a:srgbClr val="247233"/>
                </a:solidFill>
                <a:latin typeface="UD デジタル 教科書体 NP-B" panose="02020700000000000000" pitchFamily="18" charset="-128"/>
                <a:ea typeface="UD デジタル 教科書体 NP-B" panose="02020700000000000000" pitchFamily="18" charset="-128"/>
              </a:rPr>
              <a:t>マグネシウム板</a:t>
            </a:r>
          </a:p>
          <a:p>
            <a:pPr>
              <a:lnSpc>
                <a:spcPts val="7840"/>
              </a:lnSpc>
            </a:pPr>
            <a:endParaRPr lang="ja-JP" altLang="en-US" sz="4000" spc="30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34" name="TextBox 13">
            <a:extLst>
              <a:ext uri="{FF2B5EF4-FFF2-40B4-BE49-F238E27FC236}">
                <a16:creationId xmlns:a16="http://schemas.microsoft.com/office/drawing/2014/main" id="{D52F8C53-2ABD-39DE-9A6B-CBFD18782118}"/>
              </a:ext>
            </a:extLst>
          </p:cNvPr>
          <p:cNvSpPr txBox="1"/>
          <p:nvPr/>
        </p:nvSpPr>
        <p:spPr>
          <a:xfrm>
            <a:off x="7515580" y="8300341"/>
            <a:ext cx="2232924" cy="1897764"/>
          </a:xfrm>
          <a:prstGeom prst="rect">
            <a:avLst/>
          </a:prstGeom>
        </p:spPr>
        <p:txBody>
          <a:bodyPr wrap="square" lIns="0" tIns="0" rIns="0" bIns="0" rtlCol="0" anchor="t">
            <a:spAutoFit/>
          </a:bodyPr>
          <a:lstStyle/>
          <a:p>
            <a:pPr>
              <a:lnSpc>
                <a:spcPts val="7840"/>
              </a:lnSpc>
            </a:pPr>
            <a:r>
              <a:rPr lang="ja-JP" altLang="en-US" spc="300">
                <a:solidFill>
                  <a:srgbClr val="247233"/>
                </a:solidFill>
                <a:latin typeface="UD デジタル 教科書体 NP-B" panose="02020700000000000000" pitchFamily="18" charset="-128"/>
                <a:ea typeface="UD デジタル 教科書体 NP-B" panose="02020700000000000000" pitchFamily="18" charset="-128"/>
              </a:rPr>
              <a:t>微生物</a:t>
            </a:r>
          </a:p>
          <a:p>
            <a:pPr>
              <a:lnSpc>
                <a:spcPts val="7840"/>
              </a:lnSpc>
            </a:pPr>
            <a:endParaRPr lang="ja-JP" altLang="en-US" sz="4000" spc="30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35" name="TextBox 13">
            <a:extLst>
              <a:ext uri="{FF2B5EF4-FFF2-40B4-BE49-F238E27FC236}">
                <a16:creationId xmlns:a16="http://schemas.microsoft.com/office/drawing/2014/main" id="{28B5BADB-A1EB-2F45-5D8F-6816122D25D4}"/>
              </a:ext>
            </a:extLst>
          </p:cNvPr>
          <p:cNvSpPr txBox="1"/>
          <p:nvPr/>
        </p:nvSpPr>
        <p:spPr>
          <a:xfrm>
            <a:off x="12284711" y="8948783"/>
            <a:ext cx="2232924" cy="1897764"/>
          </a:xfrm>
          <a:prstGeom prst="rect">
            <a:avLst/>
          </a:prstGeom>
        </p:spPr>
        <p:txBody>
          <a:bodyPr wrap="square" lIns="0" tIns="0" rIns="0" bIns="0" rtlCol="0" anchor="t">
            <a:spAutoFit/>
          </a:bodyPr>
          <a:lstStyle/>
          <a:p>
            <a:pPr>
              <a:lnSpc>
                <a:spcPts val="7840"/>
              </a:lnSpc>
            </a:pPr>
            <a:r>
              <a:rPr lang="ja-JP" altLang="en-US" spc="300">
                <a:solidFill>
                  <a:srgbClr val="247233"/>
                </a:solidFill>
                <a:latin typeface="UD デジタル 教科書体 NP-B" panose="02020700000000000000" pitchFamily="18" charset="-128"/>
                <a:ea typeface="UD デジタル 教科書体 NP-B" panose="02020700000000000000" pitchFamily="18" charset="-128"/>
              </a:rPr>
              <a:t>備長炭</a:t>
            </a:r>
          </a:p>
          <a:p>
            <a:pPr>
              <a:lnSpc>
                <a:spcPts val="7840"/>
              </a:lnSpc>
            </a:pPr>
            <a:endParaRPr lang="ja-JP" altLang="en-US" sz="4000" spc="300">
              <a:solidFill>
                <a:srgbClr val="247233"/>
              </a:solidFill>
              <a:latin typeface="UD デジタル 教科書体 NP-B" panose="02020700000000000000" pitchFamily="18" charset="-128"/>
              <a:ea typeface="UD デジタル 教科書体 NP-B" panose="02020700000000000000" pitchFamily="18" charset="-128"/>
            </a:endParaRPr>
          </a:p>
        </p:txBody>
      </p:sp>
      <p:pic>
        <p:nvPicPr>
          <p:cNvPr id="37" name="図 36">
            <a:extLst>
              <a:ext uri="{FF2B5EF4-FFF2-40B4-BE49-F238E27FC236}">
                <a16:creationId xmlns:a16="http://schemas.microsoft.com/office/drawing/2014/main" id="{091419E5-DA3D-3431-34D4-4A03AF87C8E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36260" y="6924447"/>
            <a:ext cx="402454" cy="911646"/>
          </a:xfrm>
          <a:prstGeom prst="rect">
            <a:avLst/>
          </a:prstGeom>
        </p:spPr>
      </p:pic>
      <p:pic>
        <p:nvPicPr>
          <p:cNvPr id="38" name="図 37">
            <a:extLst>
              <a:ext uri="{FF2B5EF4-FFF2-40B4-BE49-F238E27FC236}">
                <a16:creationId xmlns:a16="http://schemas.microsoft.com/office/drawing/2014/main" id="{50515BAE-A8A5-2083-A9BE-51BDE37A951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37226" y="6126143"/>
            <a:ext cx="381512" cy="864208"/>
          </a:xfrm>
          <a:prstGeom prst="rect">
            <a:avLst/>
          </a:prstGeom>
        </p:spPr>
      </p:pic>
      <p:cxnSp>
        <p:nvCxnSpPr>
          <p:cNvPr id="40" name="直線矢印コネクタ 39">
            <a:extLst>
              <a:ext uri="{FF2B5EF4-FFF2-40B4-BE49-F238E27FC236}">
                <a16:creationId xmlns:a16="http://schemas.microsoft.com/office/drawing/2014/main" id="{FD2A392E-22A9-FB29-5163-6F4B4E16AB46}"/>
              </a:ext>
            </a:extLst>
          </p:cNvPr>
          <p:cNvCxnSpPr>
            <a:cxnSpLocks/>
          </p:cNvCxnSpPr>
          <p:nvPr/>
        </p:nvCxnSpPr>
        <p:spPr>
          <a:xfrm flipV="1">
            <a:off x="4038600" y="5206052"/>
            <a:ext cx="0" cy="7620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1BFBB80D-382A-05AC-5E85-9144E5B6A619}"/>
              </a:ext>
            </a:extLst>
          </p:cNvPr>
          <p:cNvCxnSpPr>
            <a:cxnSpLocks/>
          </p:cNvCxnSpPr>
          <p:nvPr/>
        </p:nvCxnSpPr>
        <p:spPr>
          <a:xfrm flipV="1">
            <a:off x="5287629" y="3358690"/>
            <a:ext cx="6997082" cy="7360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C2F05006-186A-5E03-32D4-EE5259547F61}"/>
              </a:ext>
            </a:extLst>
          </p:cNvPr>
          <p:cNvCxnSpPr>
            <a:cxnSpLocks/>
          </p:cNvCxnSpPr>
          <p:nvPr/>
        </p:nvCxnSpPr>
        <p:spPr>
          <a:xfrm>
            <a:off x="13140544" y="4967671"/>
            <a:ext cx="0" cy="821419"/>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 name="図 13">
            <a:extLst>
              <a:ext uri="{FF2B5EF4-FFF2-40B4-BE49-F238E27FC236}">
                <a16:creationId xmlns:a16="http://schemas.microsoft.com/office/drawing/2014/main" id="{B6B8546D-E359-DF23-96F7-7B2A80AC16A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592072" flipH="1" flipV="1">
            <a:off x="9222689" y="5324373"/>
            <a:ext cx="159971" cy="159971"/>
          </a:xfrm>
          <a:prstGeom prst="rect">
            <a:avLst/>
          </a:prstGeom>
        </p:spPr>
      </p:pic>
      <p:pic>
        <p:nvPicPr>
          <p:cNvPr id="16" name="図 15">
            <a:extLst>
              <a:ext uri="{FF2B5EF4-FFF2-40B4-BE49-F238E27FC236}">
                <a16:creationId xmlns:a16="http://schemas.microsoft.com/office/drawing/2014/main" id="{0981CDB1-0109-E0FE-FE56-3DA9E9104A1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592072" flipH="1" flipV="1">
            <a:off x="8552304" y="6560517"/>
            <a:ext cx="205757" cy="205757"/>
          </a:xfrm>
          <a:prstGeom prst="rect">
            <a:avLst/>
          </a:prstGeom>
        </p:spPr>
      </p:pic>
      <p:cxnSp>
        <p:nvCxnSpPr>
          <p:cNvPr id="23" name="直線矢印コネクタ 22">
            <a:extLst>
              <a:ext uri="{FF2B5EF4-FFF2-40B4-BE49-F238E27FC236}">
                <a16:creationId xmlns:a16="http://schemas.microsoft.com/office/drawing/2014/main" id="{52B43784-D9CA-AC24-7A2C-B0F3D6401738}"/>
              </a:ext>
            </a:extLst>
          </p:cNvPr>
          <p:cNvCxnSpPr>
            <a:cxnSpLocks/>
          </p:cNvCxnSpPr>
          <p:nvPr/>
        </p:nvCxnSpPr>
        <p:spPr>
          <a:xfrm>
            <a:off x="9302674" y="3831424"/>
            <a:ext cx="0" cy="144823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722A96F5-D56B-F47D-58E1-D0181DD30569}"/>
              </a:ext>
            </a:extLst>
          </p:cNvPr>
          <p:cNvCxnSpPr>
            <a:cxnSpLocks/>
          </p:cNvCxnSpPr>
          <p:nvPr/>
        </p:nvCxnSpPr>
        <p:spPr>
          <a:xfrm flipH="1">
            <a:off x="8720106" y="5562892"/>
            <a:ext cx="516446" cy="981677"/>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D9FDFFDC-158C-CEA7-A79D-A9BD979AF426}"/>
              </a:ext>
            </a:extLst>
          </p:cNvPr>
          <p:cNvCxnSpPr>
            <a:cxnSpLocks/>
          </p:cNvCxnSpPr>
          <p:nvPr/>
        </p:nvCxnSpPr>
        <p:spPr>
          <a:xfrm flipH="1">
            <a:off x="8351877" y="6793959"/>
            <a:ext cx="249114" cy="26097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6FF167D7-1025-207D-E9AC-41A0B888A5AD}"/>
              </a:ext>
            </a:extLst>
          </p:cNvPr>
          <p:cNvCxnSpPr>
            <a:cxnSpLocks/>
          </p:cNvCxnSpPr>
          <p:nvPr/>
        </p:nvCxnSpPr>
        <p:spPr>
          <a:xfrm flipH="1" flipV="1">
            <a:off x="7235912" y="7299114"/>
            <a:ext cx="377503" cy="213987"/>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線矢印コネクタ 44">
            <a:extLst>
              <a:ext uri="{FF2B5EF4-FFF2-40B4-BE49-F238E27FC236}">
                <a16:creationId xmlns:a16="http://schemas.microsoft.com/office/drawing/2014/main" id="{FAF91387-D9A9-8217-5A1A-16E8C56EFFA5}"/>
              </a:ext>
            </a:extLst>
          </p:cNvPr>
          <p:cNvCxnSpPr>
            <a:cxnSpLocks/>
          </p:cNvCxnSpPr>
          <p:nvPr/>
        </p:nvCxnSpPr>
        <p:spPr>
          <a:xfrm flipH="1" flipV="1">
            <a:off x="6231055" y="6947942"/>
            <a:ext cx="587906" cy="25295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4036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853A3-1F60-CB44-4355-CE1F3E75E52F}"/>
            </a:ext>
          </a:extLst>
        </p:cNvPr>
        <p:cNvGrpSpPr/>
        <p:nvPr/>
      </p:nvGrpSpPr>
      <p:grpSpPr>
        <a:xfrm>
          <a:off x="0" y="0"/>
          <a:ext cx="0" cy="0"/>
          <a:chOff x="0" y="0"/>
          <a:chExt cx="0" cy="0"/>
        </a:xfrm>
      </p:grpSpPr>
      <p:sp>
        <p:nvSpPr>
          <p:cNvPr id="5" name="Freeform 5">
            <a:extLst>
              <a:ext uri="{FF2B5EF4-FFF2-40B4-BE49-F238E27FC236}">
                <a16:creationId xmlns:a16="http://schemas.microsoft.com/office/drawing/2014/main" id="{20DEE435-1E53-EC00-F106-F6AEF3A9E7EC}"/>
              </a:ext>
            </a:extLst>
          </p:cNvPr>
          <p:cNvSpPr/>
          <p:nvPr/>
        </p:nvSpPr>
        <p:spPr>
          <a:xfrm>
            <a:off x="-6485" y="63082"/>
            <a:ext cx="18287996" cy="10286999"/>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31A687">
              <a:alpha val="0"/>
            </a:srgbClr>
          </a:solidFill>
          <a:ln w="285750">
            <a:solidFill>
              <a:srgbClr val="31A687"/>
            </a:solidFill>
          </a:ln>
        </p:spPr>
        <p:txBody>
          <a:bodyPr/>
          <a:lstStyle/>
          <a:p>
            <a:endParaRPr lang="ja-JP" altLang="en-US" dirty="0"/>
          </a:p>
        </p:txBody>
      </p:sp>
      <p:pic>
        <p:nvPicPr>
          <p:cNvPr id="15" name="Google Shape;48;p1">
            <a:extLst>
              <a:ext uri="{FF2B5EF4-FFF2-40B4-BE49-F238E27FC236}">
                <a16:creationId xmlns:a16="http://schemas.microsoft.com/office/drawing/2014/main" id="{13639264-FE60-15A4-94E7-CB02EA2B9E66}"/>
              </a:ext>
            </a:extLst>
          </p:cNvPr>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2954000" y="2110171"/>
            <a:ext cx="4038600" cy="6192823"/>
          </a:xfrm>
          <a:prstGeom prst="rect">
            <a:avLst/>
          </a:prstGeom>
          <a:noFill/>
          <a:ln>
            <a:noFill/>
          </a:ln>
        </p:spPr>
      </p:pic>
      <p:sp>
        <p:nvSpPr>
          <p:cNvPr id="4" name="テキスト ボックス 3">
            <a:extLst>
              <a:ext uri="{FF2B5EF4-FFF2-40B4-BE49-F238E27FC236}">
                <a16:creationId xmlns:a16="http://schemas.microsoft.com/office/drawing/2014/main" id="{678BF4F2-B98A-C20B-5592-81E1F58B2973}"/>
              </a:ext>
            </a:extLst>
          </p:cNvPr>
          <p:cNvSpPr txBox="1"/>
          <p:nvPr/>
        </p:nvSpPr>
        <p:spPr>
          <a:xfrm>
            <a:off x="533400" y="537806"/>
            <a:ext cx="6858000" cy="769441"/>
          </a:xfrm>
          <a:prstGeom prst="rect">
            <a:avLst/>
          </a:prstGeom>
          <a:noFill/>
        </p:spPr>
        <p:txBody>
          <a:bodyPr wrap="square" rtlCol="0">
            <a:spAutoFit/>
          </a:bodyPr>
          <a:lstStyle/>
          <a:p>
            <a:r>
              <a:rPr kumimoji="1" lang="ja-JP" altLang="en-US" sz="4400" dirty="0">
                <a:latin typeface="UD デジタル 教科書体 NP-B" panose="02020700000000000000" pitchFamily="18" charset="-128"/>
                <a:ea typeface="UD デジタル 教科書体 NP-B" panose="02020700000000000000" pitchFamily="18" charset="-128"/>
              </a:rPr>
              <a:t>教材❶：</a:t>
            </a:r>
            <a:r>
              <a:rPr kumimoji="1" lang="en-US" altLang="ja-JP" sz="4400" dirty="0" err="1">
                <a:latin typeface="UD デジタル 教科書体 NP-B" panose="02020700000000000000" pitchFamily="18" charset="-128"/>
                <a:ea typeface="UD デジタル 教科書体 NP-B" panose="02020700000000000000" pitchFamily="18" charset="-128"/>
              </a:rPr>
              <a:t>NbS</a:t>
            </a:r>
            <a:endParaRPr kumimoji="1" lang="ja-JP" altLang="en-US" sz="4400" dirty="0">
              <a:latin typeface="UD デジタル 教科書体 NP-B" panose="02020700000000000000" pitchFamily="18" charset="-128"/>
              <a:ea typeface="UD デジタル 教科書体 NP-B" panose="02020700000000000000" pitchFamily="18" charset="-128"/>
            </a:endParaRPr>
          </a:p>
        </p:txBody>
      </p:sp>
      <p:grpSp>
        <p:nvGrpSpPr>
          <p:cNvPr id="13" name="グループ化 12">
            <a:extLst>
              <a:ext uri="{FF2B5EF4-FFF2-40B4-BE49-F238E27FC236}">
                <a16:creationId xmlns:a16="http://schemas.microsoft.com/office/drawing/2014/main" id="{A3B894F7-7133-4A89-58EB-A515550AC93C}"/>
              </a:ext>
            </a:extLst>
          </p:cNvPr>
          <p:cNvGrpSpPr/>
          <p:nvPr/>
        </p:nvGrpSpPr>
        <p:grpSpPr>
          <a:xfrm>
            <a:off x="6489" y="4547417"/>
            <a:ext cx="11506200" cy="3647656"/>
            <a:chOff x="152400" y="4631546"/>
            <a:chExt cx="10331587" cy="3647656"/>
          </a:xfrm>
          <a:solidFill>
            <a:srgbClr val="31A687"/>
          </a:solidFill>
        </p:grpSpPr>
        <p:sp>
          <p:nvSpPr>
            <p:cNvPr id="14" name="Freeform 9">
              <a:extLst>
                <a:ext uri="{FF2B5EF4-FFF2-40B4-BE49-F238E27FC236}">
                  <a16:creationId xmlns:a16="http://schemas.microsoft.com/office/drawing/2014/main" id="{95A5F65B-AFBA-0622-67AB-CD6A63C950F3}"/>
                </a:ext>
              </a:extLst>
            </p:cNvPr>
            <p:cNvSpPr/>
            <p:nvPr/>
          </p:nvSpPr>
          <p:spPr>
            <a:xfrm>
              <a:off x="152400" y="4631546"/>
              <a:ext cx="10331587" cy="3647656"/>
            </a:xfrm>
            <a:custGeom>
              <a:avLst/>
              <a:gdLst/>
              <a:ahLst/>
              <a:cxnLst/>
              <a:rect l="l" t="t" r="r" b="b"/>
              <a:pathLst>
                <a:path w="1906844" h="564342">
                  <a:moveTo>
                    <a:pt x="0" y="0"/>
                  </a:moveTo>
                  <a:lnTo>
                    <a:pt x="1906844" y="0"/>
                  </a:lnTo>
                  <a:lnTo>
                    <a:pt x="1906844" y="564342"/>
                  </a:lnTo>
                  <a:lnTo>
                    <a:pt x="0" y="564342"/>
                  </a:lnTo>
                  <a:lnTo>
                    <a:pt x="0" y="0"/>
                  </a:lnTo>
                </a:path>
              </a:pathLst>
            </a:custGeom>
            <a:grpFill/>
          </p:spPr>
          <p:txBody>
            <a:bodyPr/>
            <a:lstStyle/>
            <a:p>
              <a:endParaRPr lang="ja-JP" altLang="en-US">
                <a:latin typeface="07あかずきんポップ Heavy" panose="00000900000000000000" pitchFamily="50" charset="-128"/>
                <a:ea typeface="07あかずきんポップ Heavy" panose="00000900000000000000" pitchFamily="50" charset="-128"/>
                <a:cs typeface="07あかずきんポップ Heavy" panose="00000900000000000000" pitchFamily="50" charset="-128"/>
              </a:endParaRPr>
            </a:p>
          </p:txBody>
        </p:sp>
        <p:sp>
          <p:nvSpPr>
            <p:cNvPr id="16" name="TextBox 10">
              <a:extLst>
                <a:ext uri="{FF2B5EF4-FFF2-40B4-BE49-F238E27FC236}">
                  <a16:creationId xmlns:a16="http://schemas.microsoft.com/office/drawing/2014/main" id="{07F596A2-232E-42FE-1EEF-846A49ADEC41}"/>
                </a:ext>
              </a:extLst>
            </p:cNvPr>
            <p:cNvSpPr txBox="1"/>
            <p:nvPr/>
          </p:nvSpPr>
          <p:spPr>
            <a:xfrm>
              <a:off x="822395" y="5012545"/>
              <a:ext cx="9372600" cy="2885657"/>
            </a:xfrm>
            <a:prstGeom prst="rect">
              <a:avLst/>
            </a:prstGeom>
            <a:grpFill/>
          </p:spPr>
          <p:txBody>
            <a:bodyPr lIns="38100" tIns="38100" rIns="38100" bIns="38100" rtlCol="0" anchor="ctr"/>
            <a:lstStyle/>
            <a:p>
              <a:r>
                <a:rPr lang="ja-JP" altLang="en-US" sz="4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教材</a:t>
              </a:r>
              <a:r>
                <a:rPr lang="en-US" altLang="ja-JP" sz="4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VTR</a:t>
              </a:r>
              <a:r>
                <a:rPr lang="ja-JP" altLang="en-US" sz="4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③</a:t>
              </a:r>
              <a:r>
                <a:rPr lang="en-US" altLang="ja-JP" sz="4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r>
                <a:rPr lang="ja-JP" altLang="en-US" sz="4400" b="1" dirty="0">
                  <a:solidFill>
                    <a:schemeClr val="bg1"/>
                  </a:solidFill>
                  <a:latin typeface="BIZ UDPゴシック" panose="020B0400000000000000" pitchFamily="50" charset="-128"/>
                  <a:ea typeface="BIZ UDPゴシック" panose="020B0400000000000000" pitchFamily="50" charset="-128"/>
                  <a:cs typeface="ＭＳ Ｐゴシック" panose="020B0600070205080204" pitchFamily="50" charset="-128"/>
                </a:rPr>
                <a:t>中学</a:t>
              </a:r>
              <a:r>
                <a:rPr lang="ja-JP" altLang="en-US" sz="4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生用</a:t>
              </a:r>
              <a:r>
                <a:rPr lang="en-US" altLang="ja-JP" sz="44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p>
            <a:p>
              <a:r>
                <a:rPr lang="ja-JP" altLang="en-US" sz="6000" b="1" dirty="0">
                  <a:solidFill>
                    <a:schemeClr val="bg1"/>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「次世代の再生可能エネルギーとしての展望」</a:t>
              </a:r>
              <a:endParaRPr lang="ja-JP" altLang="ja-JP" sz="6000" dirty="0">
                <a:solidFill>
                  <a:schemeClr val="bg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sp>
        <p:nvSpPr>
          <p:cNvPr id="17" name="TextBox 12">
            <a:extLst>
              <a:ext uri="{FF2B5EF4-FFF2-40B4-BE49-F238E27FC236}">
                <a16:creationId xmlns:a16="http://schemas.microsoft.com/office/drawing/2014/main" id="{656CC153-E19B-CC63-C2C1-5FA43CD33F5F}"/>
              </a:ext>
            </a:extLst>
          </p:cNvPr>
          <p:cNvSpPr txBox="1"/>
          <p:nvPr/>
        </p:nvSpPr>
        <p:spPr>
          <a:xfrm>
            <a:off x="-1905000" y="2007798"/>
            <a:ext cx="15795935" cy="1907958"/>
          </a:xfrm>
          <a:prstGeom prst="rect">
            <a:avLst/>
          </a:prstGeom>
        </p:spPr>
        <p:txBody>
          <a:bodyPr lIns="0" tIns="0" rIns="0" bIns="0" rtlCol="0" anchor="t">
            <a:spAutoFit/>
          </a:bodyPr>
          <a:lstStyle/>
          <a:p>
            <a:pPr algn="ctr">
              <a:lnSpc>
                <a:spcPts val="18760"/>
              </a:lnSpc>
            </a:pP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GREEN</a:t>
            </a:r>
            <a:r>
              <a:rPr lang="ja-JP"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EXPO2027</a:t>
            </a:r>
            <a:r>
              <a:rPr lang="ja-JP" altLang="en-US"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　デジタル</a:t>
            </a:r>
            <a:r>
              <a:rPr lang="en-US" altLang="ja-JP"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r>
              <a:rPr lang="ja-JP" altLang="en-US" sz="4000" b="1" kern="0"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探究教材</a:t>
            </a:r>
            <a:endParaRPr lang="en-US" sz="4000" b="1" spc="-657" dirty="0">
              <a:solidFill>
                <a:srgbClr val="000000"/>
              </a:solidFill>
              <a:latin typeface="BIZ UDPゴシック" panose="020B0400000000000000" pitchFamily="50" charset="-128"/>
              <a:ea typeface="BIZ UDPゴシック" panose="020B0400000000000000" pitchFamily="50" charset="-128"/>
              <a:cs typeface="07あかずきんポップ Heavy" panose="00000900000000000000" pitchFamily="50" charset="-128"/>
            </a:endParaRPr>
          </a:p>
        </p:txBody>
      </p:sp>
      <p:sp>
        <p:nvSpPr>
          <p:cNvPr id="3" name="テキスト ボックス 2">
            <a:extLst>
              <a:ext uri="{FF2B5EF4-FFF2-40B4-BE49-F238E27FC236}">
                <a16:creationId xmlns:a16="http://schemas.microsoft.com/office/drawing/2014/main" id="{E296AA0A-B845-48C6-B281-070109DF96E6}"/>
              </a:ext>
            </a:extLst>
          </p:cNvPr>
          <p:cNvSpPr txBox="1"/>
          <p:nvPr/>
        </p:nvSpPr>
        <p:spPr>
          <a:xfrm>
            <a:off x="744031" y="8588293"/>
            <a:ext cx="10972800" cy="1015663"/>
          </a:xfrm>
          <a:prstGeom prst="rect">
            <a:avLst/>
          </a:prstGeom>
          <a:noFill/>
        </p:spPr>
        <p:txBody>
          <a:bodyPr wrap="square" rtlCol="0">
            <a:spAutoFit/>
          </a:bodyPr>
          <a:lstStyle/>
          <a:p>
            <a:r>
              <a:rPr lang="en-US" altLang="ja-JP" sz="6000" dirty="0">
                <a:latin typeface="Calibri" panose="020F0502020204030204" pitchFamily="34" charset="0"/>
                <a:ea typeface="Calibri" panose="020F0502020204030204" pitchFamily="34" charset="0"/>
                <a:cs typeface="Calibri" panose="020F0502020204030204" pitchFamily="34" charset="0"/>
                <a:hlinkClick r:id="rId3"/>
              </a:rPr>
              <a:t>https://youtu.be/i4BUEdw5SRw</a:t>
            </a:r>
            <a:endParaRPr kumimoji="1" lang="ja-JP" altLang="en-US" sz="6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441697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1D36B8-89AC-CFC8-49A9-11551CAD66B4}"/>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323D6CDC-0D81-2BC7-4892-3E217A2A2E5C}"/>
              </a:ext>
            </a:extLst>
          </p:cNvPr>
          <p:cNvSpPr/>
          <p:nvPr/>
        </p:nvSpPr>
        <p:spPr>
          <a:xfrm>
            <a:off x="16217"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44" name="スライド番号プレースホルダー 63">
            <a:extLst>
              <a:ext uri="{FF2B5EF4-FFF2-40B4-BE49-F238E27FC236}">
                <a16:creationId xmlns:a16="http://schemas.microsoft.com/office/drawing/2014/main" id="{92FE390A-1023-E4F7-58DB-71E46B292B1B}"/>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32</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❶04 中学生用1">
            <a:hlinkClick r:id="" action="ppaction://media"/>
            <a:extLst>
              <a:ext uri="{FF2B5EF4-FFF2-40B4-BE49-F238E27FC236}">
                <a16:creationId xmlns:a16="http://schemas.microsoft.com/office/drawing/2014/main" id="{FCB86914-E291-6056-6FD0-E86831B2A9E3}"/>
              </a:ext>
            </a:extLst>
          </p:cNvPr>
          <p:cNvPicPr>
            <a:picLocks noRot="1" noChangeAspect="1"/>
          </p:cNvPicPr>
          <p:nvPr>
            <a:videoFile r:link="rId1"/>
          </p:nvPr>
        </p:nvPicPr>
        <p:blipFill>
          <a:blip r:embed="rId3"/>
          <a:stretch>
            <a:fillRect/>
          </a:stretch>
        </p:blipFill>
        <p:spPr>
          <a:xfrm>
            <a:off x="16217" y="-13697"/>
            <a:ext cx="18255566" cy="10314394"/>
          </a:xfrm>
          <a:prstGeom prst="rect">
            <a:avLst/>
          </a:prstGeom>
        </p:spPr>
      </p:pic>
    </p:spTree>
    <p:extLst>
      <p:ext uri="{BB962C8B-B14F-4D97-AF65-F5344CB8AC3E}">
        <p14:creationId xmlns:p14="http://schemas.microsoft.com/office/powerpoint/2010/main" val="117598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p:cNvSpPr txBox="1"/>
          <p:nvPr/>
        </p:nvSpPr>
        <p:spPr>
          <a:xfrm>
            <a:off x="1869225" y="4740985"/>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ワーク・まとめ</a:t>
            </a:r>
          </a:p>
        </p:txBody>
      </p:sp>
      <p:sp>
        <p:nvSpPr>
          <p:cNvPr id="7" name="TextBox 7"/>
          <p:cNvSpPr txBox="1"/>
          <p:nvPr/>
        </p:nvSpPr>
        <p:spPr>
          <a:xfrm>
            <a:off x="-457200" y="114769"/>
            <a:ext cx="5398296" cy="2844800"/>
          </a:xfrm>
          <a:prstGeom prst="rect">
            <a:avLst/>
          </a:prstGeom>
        </p:spPr>
        <p:txBody>
          <a:bodyPr lIns="0" tIns="0" rIns="0" bIns="0" rtlCol="0" anchor="t">
            <a:spAutoFit/>
          </a:bodyPr>
          <a:lstStyle/>
          <a:p>
            <a:pPr marL="0" lvl="0" indent="0" algn="ctr">
              <a:lnSpc>
                <a:spcPts val="22000"/>
              </a:lnSpc>
              <a:spcBef>
                <a:spcPct val="0"/>
              </a:spcBef>
            </a:pPr>
            <a:r>
              <a:rPr lang="en-US" sz="20000" u="none" spc="1000" dirty="0">
                <a:solidFill>
                  <a:srgbClr val="247233"/>
                </a:solidFill>
                <a:latin typeface="UD デジタル 教科書体 NP-B" panose="02020700000000000000" pitchFamily="18" charset="-128"/>
                <a:ea typeface="UD デジタル 教科書体 NP-B" panose="02020700000000000000" pitchFamily="18" charset="-128"/>
              </a:rPr>
              <a:t>0</a:t>
            </a:r>
            <a:r>
              <a:rPr lang="en-US" altLang="ja-JP" sz="20000" u="none" spc="1000" dirty="0">
                <a:solidFill>
                  <a:srgbClr val="247233"/>
                </a:solidFill>
                <a:latin typeface="UD デジタル 教科書体 NP-B" panose="02020700000000000000" pitchFamily="18" charset="-128"/>
                <a:ea typeface="UD デジタル 教科書体 NP-B" panose="02020700000000000000" pitchFamily="18" charset="-128"/>
              </a:rPr>
              <a:t>5</a:t>
            </a:r>
            <a:endParaRPr lang="en-US" sz="20000" u="none" spc="100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5" name="Freeform 14">
            <a:extLst>
              <a:ext uri="{FF2B5EF4-FFF2-40B4-BE49-F238E27FC236}">
                <a16:creationId xmlns:a16="http://schemas.microsoft.com/office/drawing/2014/main" id="{D5562B40-6680-25A3-8D63-85B7B13F6D7B}"/>
              </a:ext>
            </a:extLst>
          </p:cNvPr>
          <p:cNvSpPr/>
          <p:nvPr/>
        </p:nvSpPr>
        <p:spPr>
          <a:xfrm>
            <a:off x="13543436" y="5296867"/>
            <a:ext cx="4495800" cy="5239281"/>
          </a:xfrm>
          <a:custGeom>
            <a:avLst/>
            <a:gdLst/>
            <a:ahLst/>
            <a:cxnLst/>
            <a:rect l="l" t="t" r="r" b="b"/>
            <a:pathLst>
              <a:path w="1443865" h="1776568">
                <a:moveTo>
                  <a:pt x="0" y="0"/>
                </a:moveTo>
                <a:lnTo>
                  <a:pt x="1443865" y="0"/>
                </a:lnTo>
                <a:lnTo>
                  <a:pt x="1443865" y="1776568"/>
                </a:lnTo>
                <a:lnTo>
                  <a:pt x="0" y="17765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p>
        </p:txBody>
      </p:sp>
      <p:sp>
        <p:nvSpPr>
          <p:cNvPr id="8" name="スライド番号プレースホルダー 63">
            <a:extLst>
              <a:ext uri="{FF2B5EF4-FFF2-40B4-BE49-F238E27FC236}">
                <a16:creationId xmlns:a16="http://schemas.microsoft.com/office/drawing/2014/main" id="{A4F35F78-0B98-9B8F-DE96-2065BD0F1E88}"/>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33</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5099257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3" name="TextBox 13">
            <a:extLst>
              <a:ext uri="{FF2B5EF4-FFF2-40B4-BE49-F238E27FC236}">
                <a16:creationId xmlns:a16="http://schemas.microsoft.com/office/drawing/2014/main" id="{A5710FD8-E45A-04D5-98A7-8584185B4540}"/>
              </a:ext>
            </a:extLst>
          </p:cNvPr>
          <p:cNvSpPr txBox="1"/>
          <p:nvPr/>
        </p:nvSpPr>
        <p:spPr>
          <a:xfrm>
            <a:off x="419100" y="3606985"/>
            <a:ext cx="17449799" cy="4431983"/>
          </a:xfrm>
          <a:prstGeom prst="rect">
            <a:avLst/>
          </a:prstGeom>
        </p:spPr>
        <p:txBody>
          <a:bodyPr wrap="square" lIns="0" tIns="0" rIns="0" bIns="0" rtlCol="0" anchor="t">
            <a:spAutoFit/>
          </a:bodyPr>
          <a:lstStyle/>
          <a:p>
            <a:pPr algn="ctr"/>
            <a:r>
              <a:rPr lang="ja-JP" altLang="en-US" sz="14400" spc="1680" dirty="0">
                <a:solidFill>
                  <a:srgbClr val="247233"/>
                </a:solidFill>
                <a:latin typeface="UD デジタル 教科書体 NP-B" panose="02020700000000000000" pitchFamily="18" charset="-128"/>
                <a:ea typeface="UD デジタル 教科書体 NP-B" panose="02020700000000000000" pitchFamily="18" charset="-128"/>
              </a:rPr>
              <a:t>ワークシートの</a:t>
            </a:r>
            <a:endParaRPr lang="en-US" altLang="ja-JP" sz="144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r>
              <a:rPr lang="ja-JP" altLang="en-US" sz="14400" spc="1680" dirty="0">
                <a:solidFill>
                  <a:srgbClr val="247233"/>
                </a:solidFill>
                <a:latin typeface="UD デジタル 教科書体 NP-B" panose="02020700000000000000" pitchFamily="18" charset="-128"/>
                <a:ea typeface="UD デジタル 教科書体 NP-B" panose="02020700000000000000" pitchFamily="18" charset="-128"/>
              </a:rPr>
              <a:t>答え合わせ</a:t>
            </a:r>
            <a:endParaRPr lang="en-US" sz="14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71C97509-9F0D-70B5-90EB-0C122D5E6F8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4CBD1DAC-04A1-AEEC-301C-D7C404B1D37F}"/>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34</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576637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FF1DA-5D81-2B2D-2CED-5651006965A5}"/>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8D6B7197-4763-36D3-6246-9979F9D1B65A}"/>
              </a:ext>
            </a:extLst>
          </p:cNvPr>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B2AF051E-202F-DEAF-7D47-0B650566EA50}"/>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821A71E2-1C8A-DB6B-7087-D7AACCBE0B9F}"/>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18AF3ACC-E789-B068-8DA7-561AF69CB172}"/>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39820B91-FDA4-CC96-3C15-D28B81C78C37}"/>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1C75EE20-BB80-C491-3967-74203A564C9E}"/>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73C73C99-414E-7D5C-8200-DF7BAFB5499F}"/>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58821460-3174-9275-1665-B1D78CB7461D}"/>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42910402-6FEF-D0B4-6E8A-15586473009F}"/>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35</a:t>
            </a:fld>
            <a:endParaRPr lang="en-US" sz="2000" dirty="0">
              <a:latin typeface="UD Digi Kyokasho NK-B" panose="02020700000000000000" pitchFamily="18" charset="-128"/>
              <a:ea typeface="UD Digi Kyokasho NK-B" panose="02020700000000000000" pitchFamily="18" charset="-128"/>
            </a:endParaRPr>
          </a:p>
        </p:txBody>
      </p:sp>
      <p:pic>
        <p:nvPicPr>
          <p:cNvPr id="2" name="図 1">
            <a:extLst>
              <a:ext uri="{FF2B5EF4-FFF2-40B4-BE49-F238E27FC236}">
                <a16:creationId xmlns:a16="http://schemas.microsoft.com/office/drawing/2014/main" id="{9BCBE812-601A-8EC7-8DC2-C0F7BB77D29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54498" y="1950679"/>
            <a:ext cx="8048240" cy="8084585"/>
          </a:xfrm>
          <a:prstGeom prst="rect">
            <a:avLst/>
          </a:prstGeom>
        </p:spPr>
      </p:pic>
      <p:pic>
        <p:nvPicPr>
          <p:cNvPr id="4" name="図 3">
            <a:extLst>
              <a:ext uri="{FF2B5EF4-FFF2-40B4-BE49-F238E27FC236}">
                <a16:creationId xmlns:a16="http://schemas.microsoft.com/office/drawing/2014/main" id="{A34DD273-425F-7679-66C8-ADBBB39722B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55773" y="3189973"/>
            <a:ext cx="6747006" cy="5198234"/>
          </a:xfrm>
          <a:prstGeom prst="rect">
            <a:avLst/>
          </a:prstGeom>
        </p:spPr>
      </p:pic>
    </p:spTree>
    <p:extLst>
      <p:ext uri="{BB962C8B-B14F-4D97-AF65-F5344CB8AC3E}">
        <p14:creationId xmlns:p14="http://schemas.microsoft.com/office/powerpoint/2010/main" val="25786078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7F097-2389-84A0-DC09-DFF382F8C94C}"/>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FF66620D-E607-8D17-CC4F-BEB08DC7B9CB}"/>
              </a:ext>
            </a:extLst>
          </p:cNvPr>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FAFADA9D-0B06-8E78-67BD-7B852046AA0F}"/>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972E6264-1587-CDBC-1BA8-C26509AA970F}"/>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0C4F2BFE-C338-3139-BC90-AF18ABE3A89F}"/>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D105DEBF-0A87-D147-87AA-0332D6E5F9B6}"/>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9D1B3ACD-9DF9-8514-191F-73110DE39075}"/>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13B5828E-7417-DA35-B88E-94DE1F8EFF7C}"/>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23AB83E8-58A3-DB17-4126-FB66EF7C88AF}"/>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5B975615-9C51-0F17-87A9-0CED5BB139FF}"/>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36</a:t>
            </a:fld>
            <a:endParaRPr lang="en-US" sz="2000" dirty="0">
              <a:latin typeface="UD Digi Kyokasho NK-B" panose="02020700000000000000" pitchFamily="18" charset="-128"/>
              <a:ea typeface="UD Digi Kyokasho NK-B" panose="02020700000000000000" pitchFamily="18" charset="-128"/>
            </a:endParaRPr>
          </a:p>
        </p:txBody>
      </p:sp>
      <p:pic>
        <p:nvPicPr>
          <p:cNvPr id="2" name="図 1">
            <a:extLst>
              <a:ext uri="{FF2B5EF4-FFF2-40B4-BE49-F238E27FC236}">
                <a16:creationId xmlns:a16="http://schemas.microsoft.com/office/drawing/2014/main" id="{E861C829-B04E-1525-497D-C760F7AD773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54498" y="1950679"/>
            <a:ext cx="8048240" cy="8084585"/>
          </a:xfrm>
          <a:prstGeom prst="rect">
            <a:avLst/>
          </a:prstGeom>
        </p:spPr>
      </p:pic>
      <p:pic>
        <p:nvPicPr>
          <p:cNvPr id="4" name="図 3">
            <a:extLst>
              <a:ext uri="{FF2B5EF4-FFF2-40B4-BE49-F238E27FC236}">
                <a16:creationId xmlns:a16="http://schemas.microsoft.com/office/drawing/2014/main" id="{6971BE4B-2661-C59C-62C5-72BDB9E93F5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55773" y="3189973"/>
            <a:ext cx="6747006" cy="5198234"/>
          </a:xfrm>
          <a:prstGeom prst="rect">
            <a:avLst/>
          </a:prstGeom>
        </p:spPr>
      </p:pic>
      <p:sp>
        <p:nvSpPr>
          <p:cNvPr id="9" name="テキスト ボックス 8">
            <a:extLst>
              <a:ext uri="{FF2B5EF4-FFF2-40B4-BE49-F238E27FC236}">
                <a16:creationId xmlns:a16="http://schemas.microsoft.com/office/drawing/2014/main" id="{3C1D1C72-5E32-8649-01B8-41B42BD3EF90}"/>
              </a:ext>
            </a:extLst>
          </p:cNvPr>
          <p:cNvSpPr txBox="1"/>
          <p:nvPr/>
        </p:nvSpPr>
        <p:spPr>
          <a:xfrm>
            <a:off x="15123902" y="4772809"/>
            <a:ext cx="1219200" cy="3770263"/>
          </a:xfrm>
          <a:prstGeom prst="rect">
            <a:avLst/>
          </a:prstGeom>
          <a:noFill/>
        </p:spPr>
        <p:txBody>
          <a:bodyPr wrap="square" rtlCol="0">
            <a:spAutoFit/>
          </a:bodyPr>
          <a:lstStyle/>
          <a:p>
            <a:r>
              <a:rPr kumimoji="1" lang="en-US" altLang="ja-JP" sz="23900" dirty="0">
                <a:solidFill>
                  <a:srgbClr val="FF0000"/>
                </a:solidFill>
              </a:rPr>
              <a:t>3</a:t>
            </a:r>
            <a:endParaRPr kumimoji="1" lang="ja-JP" altLang="en-US" sz="23900" dirty="0">
              <a:solidFill>
                <a:srgbClr val="FF0000"/>
              </a:solidFill>
            </a:endParaRPr>
          </a:p>
        </p:txBody>
      </p:sp>
    </p:spTree>
    <p:extLst>
      <p:ext uri="{BB962C8B-B14F-4D97-AF65-F5344CB8AC3E}">
        <p14:creationId xmlns:p14="http://schemas.microsoft.com/office/powerpoint/2010/main" val="29140247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6781E-0F8B-77CC-A553-998C5D9F926F}"/>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9527E867-FED9-AB63-EAC7-56832CE5C76D}"/>
              </a:ext>
            </a:extLst>
          </p:cNvPr>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841E039A-A26F-5D00-527C-57582AAEE8B9}"/>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90AE4005-934A-5E48-2042-995D23905B96}"/>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052C30BE-1C58-2071-F8CA-99E6C28E344D}"/>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75C6CA67-BFE9-46CF-39DF-4404BEC3ACAD}"/>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9737BA9F-DC86-4EEE-9083-D87E9EFE069B}"/>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1819AA47-5A62-4F1F-579E-70D7E31ACCEC}"/>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78B2B10C-B337-3B6D-F536-ADAEBF34D3DA}"/>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75B29145-9F65-775A-FC5E-82D1E43F4CC1}"/>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37</a:t>
            </a:fld>
            <a:endParaRPr lang="en-US" sz="2000" dirty="0">
              <a:latin typeface="UD Digi Kyokasho NK-B" panose="02020700000000000000" pitchFamily="18" charset="-128"/>
              <a:ea typeface="UD Digi Kyokasho NK-B" panose="02020700000000000000" pitchFamily="18" charset="-128"/>
            </a:endParaRPr>
          </a:p>
        </p:txBody>
      </p:sp>
      <p:sp>
        <p:nvSpPr>
          <p:cNvPr id="9" name="テキスト ボックス 8">
            <a:extLst>
              <a:ext uri="{FF2B5EF4-FFF2-40B4-BE49-F238E27FC236}">
                <a16:creationId xmlns:a16="http://schemas.microsoft.com/office/drawing/2014/main" id="{ED698057-53CB-5EB9-08A1-B441250E6AEE}"/>
              </a:ext>
            </a:extLst>
          </p:cNvPr>
          <p:cNvSpPr txBox="1"/>
          <p:nvPr/>
        </p:nvSpPr>
        <p:spPr>
          <a:xfrm>
            <a:off x="15123902" y="4772809"/>
            <a:ext cx="1219200" cy="3770263"/>
          </a:xfrm>
          <a:prstGeom prst="rect">
            <a:avLst/>
          </a:prstGeom>
          <a:noFill/>
        </p:spPr>
        <p:txBody>
          <a:bodyPr wrap="square" rtlCol="0">
            <a:spAutoFit/>
          </a:bodyPr>
          <a:lstStyle/>
          <a:p>
            <a:r>
              <a:rPr kumimoji="1" lang="en-US" altLang="ja-JP" sz="23900" dirty="0">
                <a:solidFill>
                  <a:srgbClr val="FF0000"/>
                </a:solidFill>
              </a:rPr>
              <a:t>3</a:t>
            </a:r>
            <a:endParaRPr kumimoji="1" lang="ja-JP" altLang="en-US" sz="23900" dirty="0">
              <a:solidFill>
                <a:srgbClr val="FF0000"/>
              </a:solidFill>
            </a:endParaRPr>
          </a:p>
        </p:txBody>
      </p:sp>
      <p:pic>
        <p:nvPicPr>
          <p:cNvPr id="10" name="図 9">
            <a:extLst>
              <a:ext uri="{FF2B5EF4-FFF2-40B4-BE49-F238E27FC236}">
                <a16:creationId xmlns:a16="http://schemas.microsoft.com/office/drawing/2014/main" id="{73F7D62A-AB24-AF50-FB6E-53F2B06A249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25944" y="1875243"/>
            <a:ext cx="8039259" cy="8039259"/>
          </a:xfrm>
          <a:prstGeom prst="rect">
            <a:avLst/>
          </a:prstGeom>
        </p:spPr>
      </p:pic>
      <p:pic>
        <p:nvPicPr>
          <p:cNvPr id="11" name="図 10">
            <a:extLst>
              <a:ext uri="{FF2B5EF4-FFF2-40B4-BE49-F238E27FC236}">
                <a16:creationId xmlns:a16="http://schemas.microsoft.com/office/drawing/2014/main" id="{C248AD8C-BDF2-D2A7-DA28-02E070825E3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04278" y="2761866"/>
            <a:ext cx="6918432" cy="5392445"/>
          </a:xfrm>
          <a:prstGeom prst="rect">
            <a:avLst/>
          </a:prstGeom>
        </p:spPr>
      </p:pic>
    </p:spTree>
    <p:extLst>
      <p:ext uri="{BB962C8B-B14F-4D97-AF65-F5344CB8AC3E}">
        <p14:creationId xmlns:p14="http://schemas.microsoft.com/office/powerpoint/2010/main" val="41657099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7C642-03F6-D491-3D35-5E8ECB4E704B}"/>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B8C3D34F-104C-8750-A7D5-C86F23EF7E0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804278" y="2761866"/>
            <a:ext cx="6918432" cy="5392445"/>
          </a:xfrm>
          <a:prstGeom prst="rect">
            <a:avLst/>
          </a:prstGeom>
        </p:spPr>
      </p:pic>
      <p:sp>
        <p:nvSpPr>
          <p:cNvPr id="3" name="Freeform 3">
            <a:extLst>
              <a:ext uri="{FF2B5EF4-FFF2-40B4-BE49-F238E27FC236}">
                <a16:creationId xmlns:a16="http://schemas.microsoft.com/office/drawing/2014/main" id="{14A6F131-FFB3-B3BB-2752-BCBFF78AE76F}"/>
              </a:ext>
            </a:extLst>
          </p:cNvPr>
          <p:cNvSpPr/>
          <p:nvPr/>
        </p:nvSpPr>
        <p:spPr>
          <a:xfrm>
            <a:off x="4" y="3089"/>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D8149DB8-958F-49F0-3754-2EE08AF693D0}"/>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486CE9CB-46F2-40A2-DAF5-DB9E12CA1767}"/>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A551C026-F244-54CC-2F10-0F20FA2579BE}"/>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037CD416-9E86-0B4F-5472-8AAAB7133603}"/>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3F154268-9CBD-675C-21A1-CA32B1ADF309}"/>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115F2BAF-4665-BD9E-76CA-9EC2DD7C84F5}"/>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347C424A-6D99-9249-1BEE-DD1C80CE36E2}"/>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DBDD5037-335E-38A9-E565-48029EF233C6}"/>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38</a:t>
            </a:fld>
            <a:endParaRPr lang="en-US" sz="2000" dirty="0">
              <a:latin typeface="UD Digi Kyokasho NK-B" panose="02020700000000000000" pitchFamily="18" charset="-128"/>
              <a:ea typeface="UD Digi Kyokasho NK-B" panose="02020700000000000000" pitchFamily="18" charset="-128"/>
            </a:endParaRPr>
          </a:p>
        </p:txBody>
      </p:sp>
      <p:sp>
        <p:nvSpPr>
          <p:cNvPr id="9" name="テキスト ボックス 8">
            <a:extLst>
              <a:ext uri="{FF2B5EF4-FFF2-40B4-BE49-F238E27FC236}">
                <a16:creationId xmlns:a16="http://schemas.microsoft.com/office/drawing/2014/main" id="{B771FBEF-E404-016B-DFAF-C239DF16CAF7}"/>
              </a:ext>
            </a:extLst>
          </p:cNvPr>
          <p:cNvSpPr txBox="1"/>
          <p:nvPr/>
        </p:nvSpPr>
        <p:spPr>
          <a:xfrm>
            <a:off x="15152456" y="4511460"/>
            <a:ext cx="1219200" cy="3770263"/>
          </a:xfrm>
          <a:prstGeom prst="rect">
            <a:avLst/>
          </a:prstGeom>
          <a:noFill/>
        </p:spPr>
        <p:txBody>
          <a:bodyPr wrap="square" rtlCol="0">
            <a:spAutoFit/>
          </a:bodyPr>
          <a:lstStyle/>
          <a:p>
            <a:r>
              <a:rPr kumimoji="1" lang="en-US" altLang="ja-JP" sz="23900" dirty="0">
                <a:solidFill>
                  <a:srgbClr val="FF0000"/>
                </a:solidFill>
              </a:rPr>
              <a:t>3</a:t>
            </a:r>
            <a:endParaRPr kumimoji="1" lang="ja-JP" altLang="en-US" sz="23900" dirty="0">
              <a:solidFill>
                <a:srgbClr val="FF0000"/>
              </a:solidFill>
            </a:endParaRPr>
          </a:p>
        </p:txBody>
      </p:sp>
      <p:pic>
        <p:nvPicPr>
          <p:cNvPr id="10" name="図 9">
            <a:extLst>
              <a:ext uri="{FF2B5EF4-FFF2-40B4-BE49-F238E27FC236}">
                <a16:creationId xmlns:a16="http://schemas.microsoft.com/office/drawing/2014/main" id="{E07CECC2-58E7-8BCD-9744-51B53AC283A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25944" y="1875243"/>
            <a:ext cx="8039259" cy="8039259"/>
          </a:xfrm>
          <a:prstGeom prst="rect">
            <a:avLst/>
          </a:prstGeom>
        </p:spPr>
      </p:pic>
    </p:spTree>
    <p:extLst>
      <p:ext uri="{BB962C8B-B14F-4D97-AF65-F5344CB8AC3E}">
        <p14:creationId xmlns:p14="http://schemas.microsoft.com/office/powerpoint/2010/main" val="13125198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72233-6393-3BB2-D64B-17E89BF7721D}"/>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D8D1FC17-9219-6E3F-A3CD-6954AAB7E5E1}"/>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A9C58923-FF34-B2DD-D31B-7B11E4D4D626}"/>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3A7326F6-F30E-48DD-42B7-B24CB17FC3DB}"/>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F9C26006-5E91-EBA3-D2C2-59748BFE4BD2}"/>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8E9AE7B0-55E8-A60A-3B3A-FCCF9546FE05}"/>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0D6D7A75-8C5E-44D6-22DA-2DE9C6B1D305}"/>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D108DB7E-8BDB-A2F9-0879-F66301D6FFFE}"/>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86571F07-F2DA-0720-FF65-901DFADA1AB4}"/>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F22318C9-F560-5C7E-4A45-84FDC6567080}"/>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39</a:t>
            </a:fld>
            <a:endParaRPr lang="en-US" sz="2000" dirty="0">
              <a:latin typeface="UD Digi Kyokasho NK-B" panose="02020700000000000000" pitchFamily="18" charset="-128"/>
              <a:ea typeface="UD Digi Kyokasho NK-B" panose="02020700000000000000" pitchFamily="18" charset="-128"/>
            </a:endParaRPr>
          </a:p>
        </p:txBody>
      </p:sp>
      <p:pic>
        <p:nvPicPr>
          <p:cNvPr id="2" name="図 1">
            <a:extLst>
              <a:ext uri="{FF2B5EF4-FFF2-40B4-BE49-F238E27FC236}">
                <a16:creationId xmlns:a16="http://schemas.microsoft.com/office/drawing/2014/main" id="{844E77C4-221A-C1C1-19F2-E0376D9C02E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90083" y="1965417"/>
            <a:ext cx="7748905" cy="7759893"/>
          </a:xfrm>
          <a:prstGeom prst="rect">
            <a:avLst/>
          </a:prstGeom>
        </p:spPr>
      </p:pic>
      <p:pic>
        <p:nvPicPr>
          <p:cNvPr id="4" name="図 3">
            <a:extLst>
              <a:ext uri="{FF2B5EF4-FFF2-40B4-BE49-F238E27FC236}">
                <a16:creationId xmlns:a16="http://schemas.microsoft.com/office/drawing/2014/main" id="{3D7C20C1-71BE-ECD9-098B-2FB745CA6D6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455745" y="3924300"/>
            <a:ext cx="7427887" cy="4377807"/>
          </a:xfrm>
          <a:prstGeom prst="rect">
            <a:avLst/>
          </a:prstGeom>
        </p:spPr>
      </p:pic>
    </p:spTree>
    <p:extLst>
      <p:ext uri="{BB962C8B-B14F-4D97-AF65-F5344CB8AC3E}">
        <p14:creationId xmlns:p14="http://schemas.microsoft.com/office/powerpoint/2010/main" val="34116147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6217"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44" name="スライド番号プレースホルダー 63">
            <a:extLst>
              <a:ext uri="{FF2B5EF4-FFF2-40B4-BE49-F238E27FC236}">
                <a16:creationId xmlns:a16="http://schemas.microsoft.com/office/drawing/2014/main" id="{18799CDB-58A8-C804-C573-731E81A084D4}"/>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a:t>
            </a:fld>
            <a:endParaRPr lang="en-US" sz="2000" dirty="0">
              <a:latin typeface="UD Digi Kyokasho NK-B" panose="02020700000000000000" pitchFamily="18" charset="-128"/>
              <a:ea typeface="UD Digi Kyokasho NK-B" panose="02020700000000000000" pitchFamily="18" charset="-128"/>
            </a:endParaRPr>
          </a:p>
        </p:txBody>
      </p:sp>
      <p:pic>
        <p:nvPicPr>
          <p:cNvPr id="2" name="オンライン メディア 1" title="GREEN×EXPO 2027 教材➊❷共通V1">
            <a:hlinkClick r:id="" action="ppaction://media"/>
            <a:extLst>
              <a:ext uri="{FF2B5EF4-FFF2-40B4-BE49-F238E27FC236}">
                <a16:creationId xmlns:a16="http://schemas.microsoft.com/office/drawing/2014/main" id="{C772BF36-FAD4-A897-7B30-AB5BD4A75063}"/>
              </a:ext>
            </a:extLst>
          </p:cNvPr>
          <p:cNvPicPr>
            <a:picLocks noRot="1" noChangeAspect="1"/>
          </p:cNvPicPr>
          <p:nvPr>
            <a:videoFile r:link="rId1"/>
          </p:nvPr>
        </p:nvPicPr>
        <p:blipFill>
          <a:blip r:embed="rId3"/>
          <a:stretch>
            <a:fillRect/>
          </a:stretch>
        </p:blipFill>
        <p:spPr>
          <a:xfrm>
            <a:off x="94607" y="23086"/>
            <a:ext cx="18098786" cy="10225814"/>
          </a:xfrm>
          <a:prstGeom prst="rect">
            <a:avLst/>
          </a:prstGeom>
        </p:spPr>
      </p:pic>
      <p:sp>
        <p:nvSpPr>
          <p:cNvPr id="5" name="テキスト ボックス 4">
            <a:extLst>
              <a:ext uri="{FF2B5EF4-FFF2-40B4-BE49-F238E27FC236}">
                <a16:creationId xmlns:a16="http://schemas.microsoft.com/office/drawing/2014/main" id="{556686FF-974E-EEF2-15D3-27A472D81B4E}"/>
              </a:ext>
            </a:extLst>
          </p:cNvPr>
          <p:cNvSpPr txBox="1"/>
          <p:nvPr/>
        </p:nvSpPr>
        <p:spPr>
          <a:xfrm>
            <a:off x="15087600" y="9632039"/>
            <a:ext cx="4647466" cy="369332"/>
          </a:xfrm>
          <a:prstGeom prst="rect">
            <a:avLst/>
          </a:prstGeom>
          <a:noFill/>
        </p:spPr>
        <p:txBody>
          <a:bodyPr wrap="square" rtlCol="0">
            <a:spAutoFit/>
          </a:bodyPr>
          <a:lstStyle/>
          <a:p>
            <a:r>
              <a:rPr kumimoji="1" lang="en-US" altLang="ja-JP"/>
              <a:t>https://youtu.be/4ly8e2pg8qA</a:t>
            </a:r>
            <a:endParaRPr kumimoji="1" lang="ja-JP" altLang="en-US" dirty="0"/>
          </a:p>
        </p:txBody>
      </p:sp>
    </p:spTree>
    <p:extLst>
      <p:ext uri="{BB962C8B-B14F-4D97-AF65-F5344CB8AC3E}">
        <p14:creationId xmlns:p14="http://schemas.microsoft.com/office/powerpoint/2010/main" val="3257549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2F960-3B77-4D8A-6F93-2BF965DF275A}"/>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310F48C0-0FDA-39FC-D667-969E72843200}"/>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E32B3307-CE8B-6D84-3AE6-BC8D7139D325}"/>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E0DE4464-DC4D-FD06-2E6C-EB0F329CDCB3}"/>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D2CCAD98-E1A6-6485-A190-095720605E45}"/>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DE312031-932E-14C3-EAE6-61ACAAB1BE00}"/>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E3F9380E-84CE-CE4D-D840-8F2AF81B7CC5}"/>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12D66976-EF16-7B6B-E700-1CC9E3B08E85}"/>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3723CF9F-A75B-619A-782F-52E39B353EB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F7914264-C9AE-CF42-77A6-77AB4871071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40</a:t>
            </a:fld>
            <a:endParaRPr lang="en-US" sz="2000" dirty="0">
              <a:latin typeface="UD Digi Kyokasho NK-B" panose="02020700000000000000" pitchFamily="18" charset="-128"/>
              <a:ea typeface="UD Digi Kyokasho NK-B" panose="02020700000000000000" pitchFamily="18" charset="-128"/>
            </a:endParaRPr>
          </a:p>
        </p:txBody>
      </p:sp>
      <p:pic>
        <p:nvPicPr>
          <p:cNvPr id="2" name="図 1">
            <a:extLst>
              <a:ext uri="{FF2B5EF4-FFF2-40B4-BE49-F238E27FC236}">
                <a16:creationId xmlns:a16="http://schemas.microsoft.com/office/drawing/2014/main" id="{CFEA3547-27BE-F0D7-53CB-DEFBD16435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90083" y="1965417"/>
            <a:ext cx="7748905" cy="7759893"/>
          </a:xfrm>
          <a:prstGeom prst="rect">
            <a:avLst/>
          </a:prstGeom>
        </p:spPr>
      </p:pic>
      <p:pic>
        <p:nvPicPr>
          <p:cNvPr id="4" name="図 3">
            <a:extLst>
              <a:ext uri="{FF2B5EF4-FFF2-40B4-BE49-F238E27FC236}">
                <a16:creationId xmlns:a16="http://schemas.microsoft.com/office/drawing/2014/main" id="{463025B9-00C9-8CD9-B8E2-E96573C2DD5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455745" y="3924300"/>
            <a:ext cx="7427887" cy="4377807"/>
          </a:xfrm>
          <a:prstGeom prst="rect">
            <a:avLst/>
          </a:prstGeom>
        </p:spPr>
      </p:pic>
      <p:sp>
        <p:nvSpPr>
          <p:cNvPr id="9" name="テキスト ボックス 8">
            <a:extLst>
              <a:ext uri="{FF2B5EF4-FFF2-40B4-BE49-F238E27FC236}">
                <a16:creationId xmlns:a16="http://schemas.microsoft.com/office/drawing/2014/main" id="{9260C21A-5DFA-A96C-6A39-330CF09B72A1}"/>
              </a:ext>
            </a:extLst>
          </p:cNvPr>
          <p:cNvSpPr txBox="1"/>
          <p:nvPr/>
        </p:nvSpPr>
        <p:spPr>
          <a:xfrm>
            <a:off x="15707793" y="4774036"/>
            <a:ext cx="1219200" cy="3770263"/>
          </a:xfrm>
          <a:prstGeom prst="rect">
            <a:avLst/>
          </a:prstGeom>
          <a:noFill/>
        </p:spPr>
        <p:txBody>
          <a:bodyPr wrap="square" rtlCol="0">
            <a:spAutoFit/>
          </a:bodyPr>
          <a:lstStyle/>
          <a:p>
            <a:r>
              <a:rPr kumimoji="1" lang="en-US" altLang="ja-JP" sz="23900" dirty="0">
                <a:solidFill>
                  <a:srgbClr val="FF0000"/>
                </a:solidFill>
              </a:rPr>
              <a:t>1</a:t>
            </a:r>
            <a:endParaRPr kumimoji="1" lang="ja-JP" altLang="en-US" sz="23900" dirty="0">
              <a:solidFill>
                <a:srgbClr val="FF0000"/>
              </a:solidFill>
            </a:endParaRPr>
          </a:p>
        </p:txBody>
      </p:sp>
    </p:spTree>
    <p:extLst>
      <p:ext uri="{BB962C8B-B14F-4D97-AF65-F5344CB8AC3E}">
        <p14:creationId xmlns:p14="http://schemas.microsoft.com/office/powerpoint/2010/main" val="4428581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812BF-0348-F97D-3FB6-D0496A208FD9}"/>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6479DB15-970B-AAFB-AF42-76577EC3DAAF}"/>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21E65EB6-26B0-BD76-3131-8746E32D6FEC}"/>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B1274792-CF35-1830-7AF5-D9109786A856}"/>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A8D53775-91C6-67C7-D349-36137534AC82}"/>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751B6746-05A1-2CCA-2CE8-7ACA701FFCB5}"/>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7FD64C44-C76B-7CA4-4C30-7B25558426F7}"/>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D979725F-DA9C-65C9-BD2E-D6549B49E586}"/>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0C51E97C-83CD-E836-FC2B-75C0A4C17B65}"/>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AA63D33D-839E-EE55-0438-0B8B129D2B70}"/>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41</a:t>
            </a:fld>
            <a:endParaRPr lang="en-US" sz="2000" dirty="0">
              <a:latin typeface="UD Digi Kyokasho NK-B" panose="02020700000000000000" pitchFamily="18" charset="-128"/>
              <a:ea typeface="UD Digi Kyokasho NK-B" panose="02020700000000000000" pitchFamily="18" charset="-128"/>
            </a:endParaRPr>
          </a:p>
        </p:txBody>
      </p:sp>
      <p:pic>
        <p:nvPicPr>
          <p:cNvPr id="10" name="図 9">
            <a:extLst>
              <a:ext uri="{FF2B5EF4-FFF2-40B4-BE49-F238E27FC236}">
                <a16:creationId xmlns:a16="http://schemas.microsoft.com/office/drawing/2014/main" id="{23FBE5CD-C7BC-58F1-D202-5D3808024DB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50466" y="1875243"/>
            <a:ext cx="8005275" cy="8005275"/>
          </a:xfrm>
          <a:prstGeom prst="rect">
            <a:avLst/>
          </a:prstGeom>
        </p:spPr>
      </p:pic>
      <p:pic>
        <p:nvPicPr>
          <p:cNvPr id="11" name="図 10">
            <a:extLst>
              <a:ext uri="{FF2B5EF4-FFF2-40B4-BE49-F238E27FC236}">
                <a16:creationId xmlns:a16="http://schemas.microsoft.com/office/drawing/2014/main" id="{42036A98-64CE-71F3-082F-1F7AE485C7F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3543297"/>
            <a:ext cx="6585916" cy="5063148"/>
          </a:xfrm>
          <a:prstGeom prst="rect">
            <a:avLst/>
          </a:prstGeom>
        </p:spPr>
      </p:pic>
    </p:spTree>
    <p:extLst>
      <p:ext uri="{BB962C8B-B14F-4D97-AF65-F5344CB8AC3E}">
        <p14:creationId xmlns:p14="http://schemas.microsoft.com/office/powerpoint/2010/main" val="29068909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7020D-9DBA-5F26-62DA-321C8AD85011}"/>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AFB59097-F228-A7AD-6438-F5F1228A3E29}"/>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DB925AD3-C8EC-8E28-DD04-13CB70434248}"/>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076C91B7-4B6D-57FC-93B5-4AE0185CCB6A}"/>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861D5A18-2A9A-AFB3-02FB-AB52B2E157E8}"/>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C30F26F8-97AE-4BBA-CB13-24E5B4F034BA}"/>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197D1649-9843-3664-8B23-858088FC6445}"/>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BBFD5154-A753-2132-FAA2-592358FDEE51}"/>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E3FBD5AB-7D52-FCF9-B9C5-8B367AD013CD}"/>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BAC1ADAA-9DAA-BBA0-F8B6-CC929332DA52}"/>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42</a:t>
            </a:fld>
            <a:endParaRPr lang="en-US" sz="2000" dirty="0">
              <a:latin typeface="UD Digi Kyokasho NK-B" panose="02020700000000000000" pitchFamily="18" charset="-128"/>
              <a:ea typeface="UD Digi Kyokasho NK-B" panose="02020700000000000000" pitchFamily="18" charset="-128"/>
            </a:endParaRPr>
          </a:p>
        </p:txBody>
      </p:sp>
      <p:pic>
        <p:nvPicPr>
          <p:cNvPr id="10" name="図 9">
            <a:extLst>
              <a:ext uri="{FF2B5EF4-FFF2-40B4-BE49-F238E27FC236}">
                <a16:creationId xmlns:a16="http://schemas.microsoft.com/office/drawing/2014/main" id="{887940CB-85DC-7BB4-85E5-A3E7671DE83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50466" y="1875243"/>
            <a:ext cx="8005275" cy="8005275"/>
          </a:xfrm>
          <a:prstGeom prst="rect">
            <a:avLst/>
          </a:prstGeom>
        </p:spPr>
      </p:pic>
      <p:pic>
        <p:nvPicPr>
          <p:cNvPr id="11" name="図 10">
            <a:extLst>
              <a:ext uri="{FF2B5EF4-FFF2-40B4-BE49-F238E27FC236}">
                <a16:creationId xmlns:a16="http://schemas.microsoft.com/office/drawing/2014/main" id="{406075AA-7A6D-7F46-E928-AC13B2529DB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3543297"/>
            <a:ext cx="6585916" cy="5063148"/>
          </a:xfrm>
          <a:prstGeom prst="rect">
            <a:avLst/>
          </a:prstGeom>
        </p:spPr>
      </p:pic>
      <p:sp>
        <p:nvSpPr>
          <p:cNvPr id="2" name="テキスト ボックス 1">
            <a:extLst>
              <a:ext uri="{FF2B5EF4-FFF2-40B4-BE49-F238E27FC236}">
                <a16:creationId xmlns:a16="http://schemas.microsoft.com/office/drawing/2014/main" id="{DD11A9F7-6024-69CB-778E-1BF06F66E968}"/>
              </a:ext>
            </a:extLst>
          </p:cNvPr>
          <p:cNvSpPr txBox="1"/>
          <p:nvPr/>
        </p:nvSpPr>
        <p:spPr>
          <a:xfrm>
            <a:off x="15087600" y="4962050"/>
            <a:ext cx="1219200" cy="3770263"/>
          </a:xfrm>
          <a:prstGeom prst="rect">
            <a:avLst/>
          </a:prstGeom>
          <a:noFill/>
        </p:spPr>
        <p:txBody>
          <a:bodyPr wrap="square" rtlCol="0">
            <a:spAutoFit/>
          </a:bodyPr>
          <a:lstStyle/>
          <a:p>
            <a:r>
              <a:rPr kumimoji="1" lang="en-US" altLang="ja-JP" sz="23900" dirty="0">
                <a:solidFill>
                  <a:srgbClr val="FF0000"/>
                </a:solidFill>
              </a:rPr>
              <a:t>1</a:t>
            </a:r>
            <a:endParaRPr kumimoji="1" lang="ja-JP" altLang="en-US" sz="23900" dirty="0">
              <a:solidFill>
                <a:srgbClr val="FF0000"/>
              </a:solidFill>
            </a:endParaRPr>
          </a:p>
        </p:txBody>
      </p:sp>
    </p:spTree>
    <p:extLst>
      <p:ext uri="{BB962C8B-B14F-4D97-AF65-F5344CB8AC3E}">
        <p14:creationId xmlns:p14="http://schemas.microsoft.com/office/powerpoint/2010/main" val="11702912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CF9C59-B7BD-985F-4514-24943093A149}"/>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7B2FC49D-1EC7-6B9E-D361-3B1EE7ED9661}"/>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150F6C02-8DAC-9639-F4F6-5984E685AC56}"/>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A140214B-52F9-876A-AE81-8FCA58B97201}"/>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4C24F88C-E988-B02B-0E5C-1CDD318FC65F}"/>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2F8BAB6A-C7FC-50FA-870D-3ACB6D42D28F}"/>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324DF60A-B895-54EE-9BD7-B92BF79C2ABA}"/>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458417C8-DACB-CC58-4241-E37259924A19}"/>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A7FF03C7-060F-D225-CF81-2CAA69CA63D9}"/>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29961C63-F79B-4349-6033-70D7FD3DDA85}"/>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43</a:t>
            </a:fld>
            <a:endParaRPr lang="en-US" sz="2000" dirty="0">
              <a:latin typeface="UD Digi Kyokasho NK-B" panose="02020700000000000000" pitchFamily="18" charset="-128"/>
              <a:ea typeface="UD Digi Kyokasho NK-B" panose="02020700000000000000" pitchFamily="18" charset="-128"/>
            </a:endParaRPr>
          </a:p>
        </p:txBody>
      </p:sp>
      <p:pic>
        <p:nvPicPr>
          <p:cNvPr id="4" name="図 3">
            <a:extLst>
              <a:ext uri="{FF2B5EF4-FFF2-40B4-BE49-F238E27FC236}">
                <a16:creationId xmlns:a16="http://schemas.microsoft.com/office/drawing/2014/main" id="{CF880A0F-3CAE-4AED-FC7D-F22916CFD18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1600" y="1888446"/>
            <a:ext cx="8165670" cy="8130714"/>
          </a:xfrm>
          <a:prstGeom prst="rect">
            <a:avLst/>
          </a:prstGeom>
        </p:spPr>
      </p:pic>
      <p:pic>
        <p:nvPicPr>
          <p:cNvPr id="9" name="図 8">
            <a:extLst>
              <a:ext uri="{FF2B5EF4-FFF2-40B4-BE49-F238E27FC236}">
                <a16:creationId xmlns:a16="http://schemas.microsoft.com/office/drawing/2014/main" id="{CDB6648B-2E96-B0D3-925B-29E8B290CDF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80497" y="3696754"/>
            <a:ext cx="7101969" cy="4909872"/>
          </a:xfrm>
          <a:prstGeom prst="rect">
            <a:avLst/>
          </a:prstGeom>
        </p:spPr>
      </p:pic>
    </p:spTree>
    <p:extLst>
      <p:ext uri="{BB962C8B-B14F-4D97-AF65-F5344CB8AC3E}">
        <p14:creationId xmlns:p14="http://schemas.microsoft.com/office/powerpoint/2010/main" val="7569718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B5636-B947-9DA6-50BB-E45476B7F8CC}"/>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438BD9AB-7680-9573-0F4F-CC5773100A73}"/>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E88CEA7E-C41F-9459-5927-11D29B7A85A8}"/>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9171B826-2E62-367E-29FC-8E155178BD40}"/>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31B1588A-4BAF-2AEA-89CD-D58D54EA9D83}"/>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EAEE1360-80C1-F47A-7753-DA5A79B3686C}"/>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91AF9A76-93AF-E731-1F53-90E7941E161E}"/>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4C7DA548-1762-9D84-835B-C5727E606F3C}"/>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7F444EB6-F583-15F6-3AD7-2541CE3A58FE}"/>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1BC1E3BD-0408-094C-A133-A356ACB47E4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44</a:t>
            </a:fld>
            <a:endParaRPr lang="en-US" sz="2000" dirty="0">
              <a:latin typeface="UD Digi Kyokasho NK-B" panose="02020700000000000000" pitchFamily="18" charset="-128"/>
              <a:ea typeface="UD Digi Kyokasho NK-B" panose="02020700000000000000" pitchFamily="18" charset="-128"/>
            </a:endParaRPr>
          </a:p>
        </p:txBody>
      </p:sp>
      <p:pic>
        <p:nvPicPr>
          <p:cNvPr id="4" name="図 3">
            <a:extLst>
              <a:ext uri="{FF2B5EF4-FFF2-40B4-BE49-F238E27FC236}">
                <a16:creationId xmlns:a16="http://schemas.microsoft.com/office/drawing/2014/main" id="{B190ECC1-72B9-3178-77E8-6086AF0FC8F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01600" y="1888446"/>
            <a:ext cx="8165670" cy="8130714"/>
          </a:xfrm>
          <a:prstGeom prst="rect">
            <a:avLst/>
          </a:prstGeom>
        </p:spPr>
      </p:pic>
      <p:pic>
        <p:nvPicPr>
          <p:cNvPr id="9" name="図 8">
            <a:extLst>
              <a:ext uri="{FF2B5EF4-FFF2-40B4-BE49-F238E27FC236}">
                <a16:creationId xmlns:a16="http://schemas.microsoft.com/office/drawing/2014/main" id="{75080308-B7EB-BF7C-7268-F2CF9737FAF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80497" y="3696754"/>
            <a:ext cx="7101969" cy="4909872"/>
          </a:xfrm>
          <a:prstGeom prst="rect">
            <a:avLst/>
          </a:prstGeom>
        </p:spPr>
      </p:pic>
      <p:sp>
        <p:nvSpPr>
          <p:cNvPr id="2" name="テキスト ボックス 1">
            <a:extLst>
              <a:ext uri="{FF2B5EF4-FFF2-40B4-BE49-F238E27FC236}">
                <a16:creationId xmlns:a16="http://schemas.microsoft.com/office/drawing/2014/main" id="{EA07DC25-412A-0180-1537-F08AA2312652}"/>
              </a:ext>
            </a:extLst>
          </p:cNvPr>
          <p:cNvSpPr txBox="1"/>
          <p:nvPr/>
        </p:nvSpPr>
        <p:spPr>
          <a:xfrm>
            <a:off x="15630987" y="5143500"/>
            <a:ext cx="1219200" cy="3770263"/>
          </a:xfrm>
          <a:prstGeom prst="rect">
            <a:avLst/>
          </a:prstGeom>
          <a:noFill/>
        </p:spPr>
        <p:txBody>
          <a:bodyPr wrap="square" rtlCol="0">
            <a:spAutoFit/>
          </a:bodyPr>
          <a:lstStyle/>
          <a:p>
            <a:r>
              <a:rPr kumimoji="1" lang="en-US" altLang="ja-JP" sz="23900" dirty="0">
                <a:solidFill>
                  <a:srgbClr val="FF0000"/>
                </a:solidFill>
              </a:rPr>
              <a:t>2</a:t>
            </a:r>
            <a:endParaRPr kumimoji="1" lang="ja-JP" altLang="en-US" sz="23900" dirty="0">
              <a:solidFill>
                <a:srgbClr val="FF0000"/>
              </a:solidFill>
            </a:endParaRPr>
          </a:p>
        </p:txBody>
      </p:sp>
    </p:spTree>
    <p:extLst>
      <p:ext uri="{BB962C8B-B14F-4D97-AF65-F5344CB8AC3E}">
        <p14:creationId xmlns:p14="http://schemas.microsoft.com/office/powerpoint/2010/main" val="29987437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51123-F2F8-807D-1E94-7FB38AA209C3}"/>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C49F6EA0-CD42-FA83-1262-FBF17A496170}"/>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FFFFFF"/>
          </a:solidFill>
          <a:ln w="285750">
            <a:solidFill>
              <a:srgbClr val="68CBC0"/>
            </a:solidFill>
          </a:ln>
        </p:spPr>
        <p:txBody>
          <a:bodyPr/>
          <a:lstStyle/>
          <a:p>
            <a:endParaRPr lang="ja-JP" altLang="en-US"/>
          </a:p>
        </p:txBody>
      </p:sp>
      <p:sp>
        <p:nvSpPr>
          <p:cNvPr id="5" name="TextBox 5">
            <a:extLst>
              <a:ext uri="{FF2B5EF4-FFF2-40B4-BE49-F238E27FC236}">
                <a16:creationId xmlns:a16="http://schemas.microsoft.com/office/drawing/2014/main" id="{4A80DA02-A8C7-6970-E6B5-4AC2769E2F5A}"/>
              </a:ext>
            </a:extLst>
          </p:cNvPr>
          <p:cNvSpPr txBox="1"/>
          <p:nvPr/>
        </p:nvSpPr>
        <p:spPr>
          <a:xfrm>
            <a:off x="1719791" y="4185619"/>
            <a:ext cx="14848413" cy="2531847"/>
          </a:xfrm>
          <a:prstGeom prst="rect">
            <a:avLst/>
          </a:prstGeom>
        </p:spPr>
        <p:txBody>
          <a:bodyPr lIns="0" tIns="0" rIns="0" bIns="0" rtlCol="0" anchor="t">
            <a:spAutoFit/>
          </a:bodyPr>
          <a:lstStyle/>
          <a:p>
            <a:pPr algn="ctr">
              <a:lnSpc>
                <a:spcPts val="10080"/>
              </a:lnSpc>
            </a:pPr>
            <a:r>
              <a:rPr lang="en-US" altLang="ja-JP" sz="7200" spc="719" dirty="0">
                <a:solidFill>
                  <a:srgbClr val="237233"/>
                </a:solidFill>
                <a:latin typeface="UD デジタル 教科書体 NP-B" panose="02020700000000000000" pitchFamily="18" charset="-128"/>
                <a:ea typeface="UD デジタル 教科書体 NP-B" panose="02020700000000000000" pitchFamily="18" charset="-128"/>
              </a:rPr>
              <a:t>1</a:t>
            </a:r>
            <a:r>
              <a:rPr lang="ja-JP" altLang="en-US" sz="7200" spc="719" dirty="0">
                <a:solidFill>
                  <a:srgbClr val="237233"/>
                </a:solidFill>
                <a:latin typeface="UD デジタル 教科書体 NP-B" panose="02020700000000000000" pitchFamily="18" charset="-128"/>
                <a:ea typeface="UD デジタル 教科書体 NP-B" panose="02020700000000000000" pitchFamily="18" charset="-128"/>
              </a:rPr>
              <a:t>コマ目はここまで！</a:t>
            </a:r>
            <a:endParaRPr lang="en-US" altLang="ja-JP" sz="7200" spc="719" dirty="0">
              <a:solidFill>
                <a:srgbClr val="237233"/>
              </a:solidFill>
              <a:latin typeface="UD デジタル 教科書体 NP-B" panose="02020700000000000000" pitchFamily="18" charset="-128"/>
              <a:ea typeface="UD デジタル 教科書体 NP-B" panose="02020700000000000000" pitchFamily="18" charset="-128"/>
            </a:endParaRPr>
          </a:p>
          <a:p>
            <a:pPr algn="ctr">
              <a:lnSpc>
                <a:spcPts val="10080"/>
              </a:lnSpc>
            </a:pPr>
            <a:r>
              <a:rPr lang="ja-JP" altLang="en-US" sz="7200" spc="719" dirty="0">
                <a:solidFill>
                  <a:srgbClr val="237233"/>
                </a:solidFill>
                <a:latin typeface="UD デジタル 教科書体 NP-B" panose="02020700000000000000" pitchFamily="18" charset="-128"/>
                <a:ea typeface="UD デジタル 教科書体 NP-B" panose="02020700000000000000" pitchFamily="18" charset="-128"/>
              </a:rPr>
              <a:t>次は「探究」を深めます！</a:t>
            </a:r>
            <a:endParaRPr lang="en-US" altLang="ja-JP" sz="7200" spc="719" dirty="0">
              <a:solidFill>
                <a:srgbClr val="237233"/>
              </a:solidFill>
              <a:latin typeface="UD デジタル 教科書体 NP-B" panose="02020700000000000000" pitchFamily="18" charset="-128"/>
              <a:ea typeface="UD デジタル 教科書体 NP-B" panose="02020700000000000000" pitchFamily="18" charset="-128"/>
            </a:endParaRPr>
          </a:p>
        </p:txBody>
      </p:sp>
      <p:sp>
        <p:nvSpPr>
          <p:cNvPr id="11" name="スライド番号プレースホルダー 63">
            <a:extLst>
              <a:ext uri="{FF2B5EF4-FFF2-40B4-BE49-F238E27FC236}">
                <a16:creationId xmlns:a16="http://schemas.microsoft.com/office/drawing/2014/main" id="{0108C6FD-9CB8-F6DA-4878-3195EA099AE8}"/>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45</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13682913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6CA2E-241F-675A-AF7E-F7D02F18034B}"/>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49413B2E-066B-C9E9-4B2C-87C35639B90A}"/>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a:extLst>
              <a:ext uri="{FF2B5EF4-FFF2-40B4-BE49-F238E27FC236}">
                <a16:creationId xmlns:a16="http://schemas.microsoft.com/office/drawing/2014/main" id="{ADD5C7C5-4167-9AAE-F49E-A3891926D523}"/>
              </a:ext>
            </a:extLst>
          </p:cNvPr>
          <p:cNvSpPr txBox="1"/>
          <p:nvPr/>
        </p:nvSpPr>
        <p:spPr>
          <a:xfrm>
            <a:off x="1869225" y="4740985"/>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探究しよう！</a:t>
            </a:r>
          </a:p>
        </p:txBody>
      </p:sp>
      <p:sp>
        <p:nvSpPr>
          <p:cNvPr id="7" name="TextBox 7">
            <a:extLst>
              <a:ext uri="{FF2B5EF4-FFF2-40B4-BE49-F238E27FC236}">
                <a16:creationId xmlns:a16="http://schemas.microsoft.com/office/drawing/2014/main" id="{F0E38F44-9223-B181-1E43-874BD05D57F8}"/>
              </a:ext>
            </a:extLst>
          </p:cNvPr>
          <p:cNvSpPr txBox="1"/>
          <p:nvPr/>
        </p:nvSpPr>
        <p:spPr>
          <a:xfrm>
            <a:off x="-457200" y="114769"/>
            <a:ext cx="5398296" cy="2844800"/>
          </a:xfrm>
          <a:prstGeom prst="rect">
            <a:avLst/>
          </a:prstGeom>
        </p:spPr>
        <p:txBody>
          <a:bodyPr lIns="0" tIns="0" rIns="0" bIns="0" rtlCol="0" anchor="t">
            <a:spAutoFit/>
          </a:bodyPr>
          <a:lstStyle/>
          <a:p>
            <a:pPr marL="0" lvl="0" indent="0" algn="ctr">
              <a:lnSpc>
                <a:spcPts val="22000"/>
              </a:lnSpc>
              <a:spcBef>
                <a:spcPct val="0"/>
              </a:spcBef>
            </a:pPr>
            <a:r>
              <a:rPr lang="en-US" sz="20000" u="none" spc="1000" dirty="0">
                <a:solidFill>
                  <a:srgbClr val="247233"/>
                </a:solidFill>
                <a:latin typeface="UD デジタル 教科書体 NP-B" panose="02020700000000000000" pitchFamily="18" charset="-128"/>
                <a:ea typeface="UD デジタル 教科書体 NP-B" panose="02020700000000000000" pitchFamily="18" charset="-128"/>
              </a:rPr>
              <a:t>0</a:t>
            </a:r>
            <a:r>
              <a:rPr lang="en-US" altLang="ja-JP" sz="20000" spc="1000" dirty="0">
                <a:solidFill>
                  <a:srgbClr val="247233"/>
                </a:solidFill>
                <a:latin typeface="UD デジタル 教科書体 NP-B" panose="02020700000000000000" pitchFamily="18" charset="-128"/>
                <a:ea typeface="UD デジタル 教科書体 NP-B" panose="02020700000000000000" pitchFamily="18" charset="-128"/>
              </a:rPr>
              <a:t>6</a:t>
            </a:r>
            <a:endParaRPr lang="en-US" sz="20000" u="none" spc="100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5" name="Freeform 14">
            <a:extLst>
              <a:ext uri="{FF2B5EF4-FFF2-40B4-BE49-F238E27FC236}">
                <a16:creationId xmlns:a16="http://schemas.microsoft.com/office/drawing/2014/main" id="{E5F3DF27-B79B-1E1E-1653-E595E4BB7111}"/>
              </a:ext>
            </a:extLst>
          </p:cNvPr>
          <p:cNvSpPr/>
          <p:nvPr/>
        </p:nvSpPr>
        <p:spPr>
          <a:xfrm>
            <a:off x="13543436" y="5296867"/>
            <a:ext cx="4495800" cy="5239281"/>
          </a:xfrm>
          <a:custGeom>
            <a:avLst/>
            <a:gdLst/>
            <a:ahLst/>
            <a:cxnLst/>
            <a:rect l="l" t="t" r="r" b="b"/>
            <a:pathLst>
              <a:path w="1443865" h="1776568">
                <a:moveTo>
                  <a:pt x="0" y="0"/>
                </a:moveTo>
                <a:lnTo>
                  <a:pt x="1443865" y="0"/>
                </a:lnTo>
                <a:lnTo>
                  <a:pt x="1443865" y="1776568"/>
                </a:lnTo>
                <a:lnTo>
                  <a:pt x="0" y="17765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p>
        </p:txBody>
      </p:sp>
      <p:sp>
        <p:nvSpPr>
          <p:cNvPr id="8" name="スライド番号プレースホルダー 63">
            <a:extLst>
              <a:ext uri="{FF2B5EF4-FFF2-40B4-BE49-F238E27FC236}">
                <a16:creationId xmlns:a16="http://schemas.microsoft.com/office/drawing/2014/main" id="{3EEAB5C2-F621-5F0F-EF3A-103ED9C7D2DD}"/>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46</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22420321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2" name="TextBox 12"/>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3" name="TextBox 13"/>
          <p:cNvSpPr txBox="1"/>
          <p:nvPr/>
        </p:nvSpPr>
        <p:spPr>
          <a:xfrm>
            <a:off x="2624620" y="5545609"/>
            <a:ext cx="13038755" cy="1855123"/>
          </a:xfrm>
          <a:prstGeom prst="rect">
            <a:avLst/>
          </a:prstGeom>
        </p:spPr>
        <p:txBody>
          <a:bodyPr wrap="square" lIns="0" tIns="0" rIns="0" bIns="0" rtlCol="0" anchor="t">
            <a:spAutoFit/>
          </a:bodyPr>
          <a:lstStyle/>
          <a:p>
            <a:pPr algn="ctr">
              <a:lnSpc>
                <a:spcPts val="7840"/>
              </a:lnSpc>
            </a:pPr>
            <a:r>
              <a:rPr lang="ja-JP" altLang="en-US" sz="30000" spc="1680" dirty="0">
                <a:solidFill>
                  <a:srgbClr val="247233"/>
                </a:solidFill>
                <a:latin typeface="UD デジタル 教科書体 NP-B" panose="02020700000000000000" pitchFamily="18" charset="-128"/>
                <a:ea typeface="UD デジタル 教科書体 NP-B" panose="02020700000000000000" pitchFamily="18" charset="-128"/>
              </a:rPr>
              <a:t>探究</a:t>
            </a:r>
            <a:endParaRPr lang="en-US" sz="300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4" name="TextBox 14"/>
          <p:cNvSpPr txBox="1"/>
          <p:nvPr/>
        </p:nvSpPr>
        <p:spPr>
          <a:xfrm>
            <a:off x="1839849" y="8432257"/>
            <a:ext cx="14608298" cy="564770"/>
          </a:xfrm>
          <a:prstGeom prst="rect">
            <a:avLst/>
          </a:prstGeom>
        </p:spPr>
        <p:txBody>
          <a:bodyPr wrap="square" lIns="0" tIns="0" rIns="0" bIns="0" rtlCol="0" anchor="t">
            <a:spAutoFit/>
          </a:bodyPr>
          <a:lstStyle/>
          <a:p>
            <a:pPr algn="ctr">
              <a:lnSpc>
                <a:spcPts val="4759"/>
              </a:lnSpc>
            </a:pPr>
            <a:r>
              <a:rPr lang="ja-JP" altLang="en-US" sz="2799" spc="139" dirty="0">
                <a:solidFill>
                  <a:srgbClr val="247233"/>
                </a:solidFill>
                <a:latin typeface="UD デジタル 教科書体 NP-B" panose="02020700000000000000" pitchFamily="18" charset="-128"/>
                <a:ea typeface="UD デジタル 教科書体 NP-B" panose="02020700000000000000" pitchFamily="18" charset="-128"/>
              </a:rPr>
              <a:t>・・・聞いたこと、ありますか？</a:t>
            </a:r>
            <a:endParaRPr lang="en-US" altLang="ja-JP" sz="2799" spc="139"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5" name="TextBox 13">
            <a:extLst>
              <a:ext uri="{FF2B5EF4-FFF2-40B4-BE49-F238E27FC236}">
                <a16:creationId xmlns:a16="http://schemas.microsoft.com/office/drawing/2014/main" id="{5BE4C0A2-05B0-40AF-74C3-60AD46BEDDB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7" name="スライド番号プレースホルダー 63">
            <a:extLst>
              <a:ext uri="{FF2B5EF4-FFF2-40B4-BE49-F238E27FC236}">
                <a16:creationId xmlns:a16="http://schemas.microsoft.com/office/drawing/2014/main" id="{E45257AB-EA07-4433-B3F6-FA1D787C104C}"/>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47</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10605063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1" name="TextBox 11"/>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3" name="TextBox 13"/>
          <p:cNvSpPr txBox="1"/>
          <p:nvPr/>
        </p:nvSpPr>
        <p:spPr>
          <a:xfrm>
            <a:off x="1543050" y="3036729"/>
            <a:ext cx="13038755" cy="971163"/>
          </a:xfrm>
          <a:prstGeom prst="rect">
            <a:avLst/>
          </a:prstGeom>
        </p:spPr>
        <p:txBody>
          <a:bodyPr wrap="square" lIns="0" tIns="0" rIns="0" bIns="0" rtlCol="0" anchor="t">
            <a:spAutoFit/>
          </a:bodyPr>
          <a:lstStyle/>
          <a:p>
            <a:pPr>
              <a:lnSpc>
                <a:spcPts val="7840"/>
              </a:lnSpc>
            </a:pPr>
            <a:r>
              <a:rPr lang="ja-JP" altLang="en-US" sz="6000" spc="1680" dirty="0">
                <a:solidFill>
                  <a:srgbClr val="247233"/>
                </a:solidFill>
                <a:latin typeface="UD デジタル 教科書体 NP-B" panose="02020700000000000000" pitchFamily="18" charset="-128"/>
                <a:ea typeface="UD デジタル 教科書体 NP-B" panose="02020700000000000000" pitchFamily="18" charset="-128"/>
              </a:rPr>
              <a:t>探究とは</a:t>
            </a:r>
            <a:endParaRPr lang="en-US" sz="60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4" name="TextBox 14"/>
          <p:cNvSpPr txBox="1"/>
          <p:nvPr/>
        </p:nvSpPr>
        <p:spPr>
          <a:xfrm>
            <a:off x="6651671" y="5421443"/>
            <a:ext cx="14608298" cy="1171667"/>
          </a:xfrm>
          <a:prstGeom prst="rect">
            <a:avLst/>
          </a:prstGeom>
        </p:spPr>
        <p:txBody>
          <a:bodyPr wrap="square" lIns="0" tIns="0" rIns="0" bIns="0" rtlCol="0" anchor="t">
            <a:spAutoFit/>
          </a:bodyPr>
          <a:lstStyle/>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思考によって論証したり問題解決を図ったりすること、</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あるいは、論証や問題解決のために深く思考すること。</a:t>
            </a:r>
          </a:p>
        </p:txBody>
      </p:sp>
      <p:sp>
        <p:nvSpPr>
          <p:cNvPr id="10" name="テキスト ボックス 9">
            <a:extLst>
              <a:ext uri="{FF2B5EF4-FFF2-40B4-BE49-F238E27FC236}">
                <a16:creationId xmlns:a16="http://schemas.microsoft.com/office/drawing/2014/main" id="{396D9851-57F1-5BA1-3FD5-A877A8F1B196}"/>
              </a:ext>
            </a:extLst>
          </p:cNvPr>
          <p:cNvSpPr txBox="1"/>
          <p:nvPr/>
        </p:nvSpPr>
        <p:spPr>
          <a:xfrm>
            <a:off x="6651671" y="3036729"/>
            <a:ext cx="9473184" cy="1879554"/>
          </a:xfrm>
          <a:prstGeom prst="rect">
            <a:avLst/>
          </a:prstGeom>
          <a:noFill/>
        </p:spPr>
        <p:txBody>
          <a:bodyPr wrap="square">
            <a:spAutoFit/>
          </a:bodyPr>
          <a:lstStyle/>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物事の真相・価値・在り方などを深く考えて、</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すじ道をたどって明らかにすること。</a:t>
            </a:r>
          </a:p>
          <a:p>
            <a:pPr>
              <a:lnSpc>
                <a:spcPts val="4759"/>
              </a:lnSpc>
            </a:pPr>
            <a:r>
              <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rPr>
              <a:t>―― </a:t>
            </a: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三省堂大辞林</a:t>
            </a:r>
          </a:p>
        </p:txBody>
      </p:sp>
      <p:sp>
        <p:nvSpPr>
          <p:cNvPr id="15" name="四角形: 角を丸くする 14">
            <a:extLst>
              <a:ext uri="{FF2B5EF4-FFF2-40B4-BE49-F238E27FC236}">
                <a16:creationId xmlns:a16="http://schemas.microsoft.com/office/drawing/2014/main" id="{7183185D-267E-78D3-8962-FD998140ECD0}"/>
              </a:ext>
            </a:extLst>
          </p:cNvPr>
          <p:cNvSpPr/>
          <p:nvPr/>
        </p:nvSpPr>
        <p:spPr>
          <a:xfrm>
            <a:off x="737610" y="7289296"/>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深く考える</a:t>
            </a:r>
          </a:p>
        </p:txBody>
      </p:sp>
      <p:sp>
        <p:nvSpPr>
          <p:cNvPr id="16" name="四角形: 角を丸くする 15">
            <a:extLst>
              <a:ext uri="{FF2B5EF4-FFF2-40B4-BE49-F238E27FC236}">
                <a16:creationId xmlns:a16="http://schemas.microsoft.com/office/drawing/2014/main" id="{84F01CAF-8B3A-90EE-6558-F82A576EF52B}"/>
              </a:ext>
            </a:extLst>
          </p:cNvPr>
          <p:cNvSpPr/>
          <p:nvPr/>
        </p:nvSpPr>
        <p:spPr>
          <a:xfrm>
            <a:off x="5144405" y="7301109"/>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すじ道をたどって</a:t>
            </a:r>
            <a:endParaRPr kumimoji="1" lang="en-US" altLang="ja-JP" sz="3200" b="1" dirty="0">
              <a:latin typeface="UD デジタル 教科書体 NP-B" panose="02020700000000000000" pitchFamily="18" charset="-128"/>
              <a:ea typeface="UD デジタル 教科書体 NP-B" panose="02020700000000000000" pitchFamily="18" charset="-128"/>
            </a:endParaRPr>
          </a:p>
          <a:p>
            <a:pPr algn="ctr"/>
            <a:r>
              <a:rPr kumimoji="1" lang="ja-JP" altLang="en-US" sz="3200" b="1" dirty="0">
                <a:latin typeface="UD デジタル 教科書体 NP-B" panose="02020700000000000000" pitchFamily="18" charset="-128"/>
                <a:ea typeface="UD デジタル 教科書体 NP-B" panose="02020700000000000000" pitchFamily="18" charset="-128"/>
              </a:rPr>
              <a:t>明らかにする</a:t>
            </a:r>
          </a:p>
        </p:txBody>
      </p:sp>
      <p:sp>
        <p:nvSpPr>
          <p:cNvPr id="17" name="四角形: 角を丸くする 16">
            <a:extLst>
              <a:ext uri="{FF2B5EF4-FFF2-40B4-BE49-F238E27FC236}">
                <a16:creationId xmlns:a16="http://schemas.microsoft.com/office/drawing/2014/main" id="{12AA1ACF-B383-6D8C-3CFC-747C00509D2F}"/>
              </a:ext>
            </a:extLst>
          </p:cNvPr>
          <p:cNvSpPr/>
          <p:nvPr/>
        </p:nvSpPr>
        <p:spPr>
          <a:xfrm>
            <a:off x="9551201" y="7323915"/>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論証する</a:t>
            </a:r>
          </a:p>
        </p:txBody>
      </p:sp>
      <p:sp>
        <p:nvSpPr>
          <p:cNvPr id="18" name="四角形: 角を丸くする 17">
            <a:extLst>
              <a:ext uri="{FF2B5EF4-FFF2-40B4-BE49-F238E27FC236}">
                <a16:creationId xmlns:a16="http://schemas.microsoft.com/office/drawing/2014/main" id="{0FB09CE4-B3D9-2EE0-3F8E-20314029DFF7}"/>
              </a:ext>
            </a:extLst>
          </p:cNvPr>
          <p:cNvSpPr/>
          <p:nvPr/>
        </p:nvSpPr>
        <p:spPr>
          <a:xfrm>
            <a:off x="13892790" y="7323915"/>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問題を</a:t>
            </a:r>
            <a:endParaRPr kumimoji="1" lang="en-US" altLang="ja-JP" sz="3200" b="1" dirty="0">
              <a:latin typeface="UD デジタル 教科書体 NP-B" panose="02020700000000000000" pitchFamily="18" charset="-128"/>
              <a:ea typeface="UD デジタル 教科書体 NP-B" panose="02020700000000000000" pitchFamily="18" charset="-128"/>
            </a:endParaRPr>
          </a:p>
          <a:p>
            <a:pPr algn="ctr"/>
            <a:r>
              <a:rPr kumimoji="1" lang="ja-JP" altLang="en-US" sz="3200" b="1" dirty="0">
                <a:latin typeface="UD デジタル 教科書体 NP-B" panose="02020700000000000000" pitchFamily="18" charset="-128"/>
                <a:ea typeface="UD デジタル 教科書体 NP-B" panose="02020700000000000000" pitchFamily="18" charset="-128"/>
              </a:rPr>
              <a:t>解決する</a:t>
            </a:r>
          </a:p>
        </p:txBody>
      </p:sp>
      <p:sp>
        <p:nvSpPr>
          <p:cNvPr id="20" name="TextBox 13">
            <a:extLst>
              <a:ext uri="{FF2B5EF4-FFF2-40B4-BE49-F238E27FC236}">
                <a16:creationId xmlns:a16="http://schemas.microsoft.com/office/drawing/2014/main" id="{FAB0394E-90B9-AF00-0A6E-EE7F8953C7C2}"/>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2" name="スライド番号プレースホルダー 63">
            <a:extLst>
              <a:ext uri="{FF2B5EF4-FFF2-40B4-BE49-F238E27FC236}">
                <a16:creationId xmlns:a16="http://schemas.microsoft.com/office/drawing/2014/main" id="{36F7B3D5-90D5-BB61-D810-805623D0482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48</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B6F84F52-AE0C-9E90-4B24-F0B3345F93A6}"/>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2602293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3" name="TextBox 13"/>
          <p:cNvSpPr txBox="1"/>
          <p:nvPr/>
        </p:nvSpPr>
        <p:spPr>
          <a:xfrm>
            <a:off x="1543050" y="3036729"/>
            <a:ext cx="13038755" cy="1952842"/>
          </a:xfrm>
          <a:prstGeom prst="rect">
            <a:avLst/>
          </a:prstGeom>
        </p:spPr>
        <p:txBody>
          <a:bodyPr wrap="square" lIns="0" tIns="0" rIns="0" bIns="0" rtlCol="0" anchor="t">
            <a:spAutoFit/>
          </a:bodyPr>
          <a:lstStyle/>
          <a:p>
            <a:pPr>
              <a:lnSpc>
                <a:spcPts val="7840"/>
              </a:lnSpc>
            </a:pPr>
            <a:r>
              <a:rPr lang="ja-JP" altLang="en-US" sz="6000" spc="1680" dirty="0">
                <a:solidFill>
                  <a:srgbClr val="247233"/>
                </a:solidFill>
                <a:latin typeface="UD デジタル 教科書体 NP-B" panose="02020700000000000000" pitchFamily="18" charset="-128"/>
                <a:ea typeface="UD デジタル 教科書体 NP-B" panose="02020700000000000000" pitchFamily="18" charset="-128"/>
              </a:rPr>
              <a:t>探究学習</a:t>
            </a:r>
            <a:endParaRPr lang="en-US" altLang="ja-JP" sz="60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7840"/>
              </a:lnSpc>
            </a:pPr>
            <a:r>
              <a:rPr lang="ja-JP" altLang="en-US" sz="6000" spc="1680" dirty="0">
                <a:solidFill>
                  <a:srgbClr val="247233"/>
                </a:solidFill>
                <a:latin typeface="UD デジタル 教科書体 NP-B" panose="02020700000000000000" pitchFamily="18" charset="-128"/>
                <a:ea typeface="UD デジタル 教科書体 NP-B" panose="02020700000000000000" pitchFamily="18" charset="-128"/>
              </a:rPr>
              <a:t>とは</a:t>
            </a:r>
            <a:endParaRPr lang="en-US" sz="60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0" name="テキスト ボックス 9">
            <a:extLst>
              <a:ext uri="{FF2B5EF4-FFF2-40B4-BE49-F238E27FC236}">
                <a16:creationId xmlns:a16="http://schemas.microsoft.com/office/drawing/2014/main" id="{396D9851-57F1-5BA1-3FD5-A877A8F1B196}"/>
              </a:ext>
            </a:extLst>
          </p:cNvPr>
          <p:cNvSpPr txBox="1"/>
          <p:nvPr/>
        </p:nvSpPr>
        <p:spPr>
          <a:xfrm>
            <a:off x="6651671" y="3036729"/>
            <a:ext cx="9473184" cy="2495107"/>
          </a:xfrm>
          <a:prstGeom prst="rect">
            <a:avLst/>
          </a:prstGeom>
          <a:noFill/>
        </p:spPr>
        <p:txBody>
          <a:bodyPr wrap="square">
            <a:spAutoFit/>
          </a:bodyPr>
          <a:lstStyle/>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生徒自らが課題を設定し、</a:t>
            </a: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解決に向けて情報を収集・整理・分析したり、</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周囲の人と意見交換・協働したりしながら</a:t>
            </a: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進めていく学習活動のこと</a:t>
            </a:r>
          </a:p>
        </p:txBody>
      </p:sp>
      <p:sp>
        <p:nvSpPr>
          <p:cNvPr id="15" name="四角形: 角を丸くする 14">
            <a:extLst>
              <a:ext uri="{FF2B5EF4-FFF2-40B4-BE49-F238E27FC236}">
                <a16:creationId xmlns:a16="http://schemas.microsoft.com/office/drawing/2014/main" id="{7183185D-267E-78D3-8962-FD998140ECD0}"/>
              </a:ext>
            </a:extLst>
          </p:cNvPr>
          <p:cNvSpPr/>
          <p:nvPr/>
        </p:nvSpPr>
        <p:spPr>
          <a:xfrm>
            <a:off x="737610" y="7289296"/>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課題設定</a:t>
            </a:r>
          </a:p>
        </p:txBody>
      </p:sp>
      <p:sp>
        <p:nvSpPr>
          <p:cNvPr id="16" name="四角形: 角を丸くする 15">
            <a:extLst>
              <a:ext uri="{FF2B5EF4-FFF2-40B4-BE49-F238E27FC236}">
                <a16:creationId xmlns:a16="http://schemas.microsoft.com/office/drawing/2014/main" id="{84F01CAF-8B3A-90EE-6558-F82A576EF52B}"/>
              </a:ext>
            </a:extLst>
          </p:cNvPr>
          <p:cNvSpPr/>
          <p:nvPr/>
        </p:nvSpPr>
        <p:spPr>
          <a:xfrm>
            <a:off x="5144405" y="7301109"/>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情報収集</a:t>
            </a:r>
            <a:endParaRPr kumimoji="1" lang="en-US" altLang="ja-JP" sz="3200" b="1" dirty="0">
              <a:latin typeface="UD デジタル 教科書体 NP-B" panose="02020700000000000000" pitchFamily="18" charset="-128"/>
              <a:ea typeface="UD デジタル 教科書体 NP-B" panose="02020700000000000000" pitchFamily="18" charset="-128"/>
            </a:endParaRPr>
          </a:p>
        </p:txBody>
      </p:sp>
      <p:sp>
        <p:nvSpPr>
          <p:cNvPr id="17" name="四角形: 角を丸くする 16">
            <a:extLst>
              <a:ext uri="{FF2B5EF4-FFF2-40B4-BE49-F238E27FC236}">
                <a16:creationId xmlns:a16="http://schemas.microsoft.com/office/drawing/2014/main" id="{12AA1ACF-B383-6D8C-3CFC-747C00509D2F}"/>
              </a:ext>
            </a:extLst>
          </p:cNvPr>
          <p:cNvSpPr/>
          <p:nvPr/>
        </p:nvSpPr>
        <p:spPr>
          <a:xfrm>
            <a:off x="9551201" y="7323915"/>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整理・分析</a:t>
            </a:r>
          </a:p>
        </p:txBody>
      </p:sp>
      <p:sp>
        <p:nvSpPr>
          <p:cNvPr id="18" name="四角形: 角を丸くする 17">
            <a:extLst>
              <a:ext uri="{FF2B5EF4-FFF2-40B4-BE49-F238E27FC236}">
                <a16:creationId xmlns:a16="http://schemas.microsoft.com/office/drawing/2014/main" id="{0FB09CE4-B3D9-2EE0-3F8E-20314029DFF7}"/>
              </a:ext>
            </a:extLst>
          </p:cNvPr>
          <p:cNvSpPr/>
          <p:nvPr/>
        </p:nvSpPr>
        <p:spPr>
          <a:xfrm>
            <a:off x="13892790" y="7323915"/>
            <a:ext cx="3860001" cy="2232277"/>
          </a:xfrm>
          <a:prstGeom prst="roundRect">
            <a:avLst>
              <a:gd name="adj" fmla="val 7655"/>
            </a:avLst>
          </a:prstGeom>
          <a:solidFill>
            <a:srgbClr val="2472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latin typeface="UD デジタル 教科書体 NP-B" panose="02020700000000000000" pitchFamily="18" charset="-128"/>
                <a:ea typeface="UD デジタル 教科書体 NP-B" panose="02020700000000000000" pitchFamily="18" charset="-128"/>
              </a:rPr>
              <a:t>意見交換</a:t>
            </a:r>
            <a:endParaRPr kumimoji="1" lang="en-US" altLang="ja-JP" sz="3200" b="1" dirty="0">
              <a:latin typeface="UD デジタル 教科書体 NP-B" panose="02020700000000000000" pitchFamily="18" charset="-128"/>
              <a:ea typeface="UD デジタル 教科書体 NP-B" panose="02020700000000000000" pitchFamily="18" charset="-128"/>
            </a:endParaRPr>
          </a:p>
          <a:p>
            <a:pPr algn="ctr"/>
            <a:r>
              <a:rPr kumimoji="1" lang="ja-JP" altLang="en-US" sz="3200" b="1" dirty="0">
                <a:latin typeface="UD デジタル 教科書体 NP-B" panose="02020700000000000000" pitchFamily="18" charset="-128"/>
                <a:ea typeface="UD デジタル 教科書体 NP-B" panose="02020700000000000000" pitchFamily="18" charset="-128"/>
              </a:rPr>
              <a:t>協働</a:t>
            </a:r>
            <a:endParaRPr kumimoji="1" lang="en-US" altLang="ja-JP" sz="3200" b="1" dirty="0">
              <a:latin typeface="UD デジタル 教科書体 NP-B" panose="02020700000000000000" pitchFamily="18" charset="-128"/>
              <a:ea typeface="UD デジタル 教科書体 NP-B" panose="02020700000000000000" pitchFamily="18" charset="-128"/>
            </a:endParaRPr>
          </a:p>
        </p:txBody>
      </p:sp>
      <p:sp>
        <p:nvSpPr>
          <p:cNvPr id="19" name="TextBox 13">
            <a:extLst>
              <a:ext uri="{FF2B5EF4-FFF2-40B4-BE49-F238E27FC236}">
                <a16:creationId xmlns:a16="http://schemas.microsoft.com/office/drawing/2014/main" id="{5B990B76-EBC7-BBC7-D357-0624F1A01954}"/>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1" name="スライド番号プレースホルダー 63">
            <a:extLst>
              <a:ext uri="{FF2B5EF4-FFF2-40B4-BE49-F238E27FC236}">
                <a16:creationId xmlns:a16="http://schemas.microsoft.com/office/drawing/2014/main" id="{3B4B3B67-005F-C7B0-3DA4-5F03EDB04848}"/>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49</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82DE6478-09F4-43F9-A93B-C2FDCDCDC6CD}"/>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776156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6" name="TextBox 6"/>
          <p:cNvSpPr txBox="1"/>
          <p:nvPr/>
        </p:nvSpPr>
        <p:spPr>
          <a:xfrm>
            <a:off x="1698502" y="689776"/>
            <a:ext cx="13856323" cy="622935"/>
          </a:xfrm>
          <a:prstGeom prst="rect">
            <a:avLst/>
          </a:prstGeom>
        </p:spPr>
        <p:txBody>
          <a:bodyPr lIns="0" tIns="0" rIns="0" bIns="0" rtlCol="0" anchor="t">
            <a:spAutoFit/>
          </a:bodyPr>
          <a:lstStyle/>
          <a:p>
            <a:pPr>
              <a:lnSpc>
                <a:spcPts val="5040"/>
              </a:lnSpc>
            </a:pPr>
            <a:r>
              <a:rPr lang="en-US" sz="3600" spc="1080" dirty="0" err="1">
                <a:solidFill>
                  <a:srgbClr val="247233"/>
                </a:solidFill>
                <a:latin typeface="UD デジタル 教科書体 NP-B" panose="02020700000000000000" pitchFamily="18" charset="-128"/>
                <a:ea typeface="UD デジタル 教科書体 NP-B" panose="02020700000000000000" pitchFamily="18" charset="-128"/>
              </a:rPr>
              <a:t>目次</a:t>
            </a:r>
            <a:endParaRPr lang="en-US" sz="3600"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7" name="Group 7"/>
          <p:cNvGrpSpPr/>
          <p:nvPr/>
        </p:nvGrpSpPr>
        <p:grpSpPr>
          <a:xfrm>
            <a:off x="3412964" y="2465167"/>
            <a:ext cx="12141861" cy="1194521"/>
            <a:chOff x="0" y="0"/>
            <a:chExt cx="16189147" cy="1592695"/>
          </a:xfrm>
        </p:grpSpPr>
        <p:sp>
          <p:nvSpPr>
            <p:cNvPr id="8" name="TextBox 8"/>
            <p:cNvSpPr txBox="1"/>
            <p:nvPr/>
          </p:nvSpPr>
          <p:spPr>
            <a:xfrm>
              <a:off x="2337573" y="355658"/>
              <a:ext cx="13851574" cy="818002"/>
            </a:xfrm>
            <a:prstGeom prst="rect">
              <a:avLst/>
            </a:prstGeom>
          </p:spPr>
          <p:txBody>
            <a:bodyPr wrap="square" lIns="0" tIns="0" rIns="0" bIns="0" rtlCol="0" anchor="t">
              <a:spAutoFit/>
            </a:bodyPr>
            <a:lstStyle/>
            <a:p>
              <a:pPr marL="0" lvl="0" indent="0" algn="l">
                <a:lnSpc>
                  <a:spcPts val="5040"/>
                </a:lnSpc>
                <a:spcBef>
                  <a:spcPct val="0"/>
                </a:spcBef>
              </a:pPr>
              <a:r>
                <a:rPr lang="en-US" altLang="ja-JP" sz="3600" spc="540" dirty="0" err="1">
                  <a:solidFill>
                    <a:srgbClr val="247233"/>
                  </a:solidFill>
                  <a:latin typeface="UD デジタル 教科書体 NP-B" panose="02020700000000000000" pitchFamily="18" charset="-128"/>
                  <a:ea typeface="UD デジタル 教科書体 NP-B" panose="02020700000000000000" pitchFamily="18" charset="-128"/>
                </a:rPr>
                <a:t>NbS</a:t>
              </a: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9" name="Group 9"/>
            <p:cNvGrpSpPr/>
            <p:nvPr/>
          </p:nvGrpSpPr>
          <p:grpSpPr>
            <a:xfrm>
              <a:off x="55241" y="0"/>
              <a:ext cx="1592695" cy="1592695"/>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237233"/>
              </a:solid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1" name="TextBox 11"/>
              <p:cNvSpPr txBox="1"/>
              <p:nvPr/>
            </p:nvSpPr>
            <p:spPr>
              <a:xfrm>
                <a:off x="76200" y="28575"/>
                <a:ext cx="660400" cy="708025"/>
              </a:xfrm>
              <a:prstGeom prst="rect">
                <a:avLst/>
              </a:prstGeom>
            </p:spPr>
            <p:txBody>
              <a:bodyPr lIns="43013" tIns="43013" rIns="43013" bIns="43013"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2" name="TextBox 12"/>
            <p:cNvSpPr txBox="1"/>
            <p:nvPr/>
          </p:nvSpPr>
          <p:spPr>
            <a:xfrm>
              <a:off x="0" y="438432"/>
              <a:ext cx="1703177" cy="818002"/>
            </a:xfrm>
            <a:prstGeom prst="rect">
              <a:avLst/>
            </a:prstGeom>
          </p:spPr>
          <p:txBody>
            <a:bodyPr lIns="0" tIns="0" rIns="0" bIns="0" rtlCol="0" anchor="t">
              <a:spAutoFit/>
            </a:bodyPr>
            <a:lstStyle/>
            <a:p>
              <a:pPr marL="0" lvl="0" indent="0" algn="ctr">
                <a:lnSpc>
                  <a:spcPts val="5040"/>
                </a:lnSpc>
                <a:spcBef>
                  <a:spcPct val="0"/>
                </a:spcBef>
              </a:pPr>
              <a:r>
                <a:rPr lang="en-US" sz="3600" u="none" spc="359">
                  <a:solidFill>
                    <a:srgbClr val="DFE8E1"/>
                  </a:solidFill>
                  <a:latin typeface="UD デジタル 教科書体 NP-B" panose="02020700000000000000" pitchFamily="18" charset="-128"/>
                  <a:ea typeface="UD デジタル 教科書体 NP-B" panose="02020700000000000000" pitchFamily="18" charset="-128"/>
                </a:rPr>
                <a:t>01</a:t>
              </a:r>
            </a:p>
          </p:txBody>
        </p:sp>
      </p:grpSp>
      <p:grpSp>
        <p:nvGrpSpPr>
          <p:cNvPr id="13" name="Group 13"/>
          <p:cNvGrpSpPr/>
          <p:nvPr/>
        </p:nvGrpSpPr>
        <p:grpSpPr>
          <a:xfrm>
            <a:off x="4612022" y="3829098"/>
            <a:ext cx="9242153" cy="1194521"/>
            <a:chOff x="0" y="0"/>
            <a:chExt cx="12322871" cy="1592695"/>
          </a:xfrm>
        </p:grpSpPr>
        <p:sp>
          <p:nvSpPr>
            <p:cNvPr id="14" name="TextBox 14"/>
            <p:cNvSpPr txBox="1"/>
            <p:nvPr/>
          </p:nvSpPr>
          <p:spPr>
            <a:xfrm>
              <a:off x="2337573" y="355657"/>
              <a:ext cx="9985298" cy="818002"/>
            </a:xfrm>
            <a:prstGeom prst="rect">
              <a:avLst/>
            </a:prstGeom>
          </p:spPr>
          <p:txBody>
            <a:bodyPr lIns="0" tIns="0" rIns="0" bIns="0" rtlCol="0" anchor="t">
              <a:spAutoFit/>
            </a:bodyPr>
            <a:lstStyle/>
            <a:p>
              <a:pPr marL="0" lvl="0" indent="0" algn="l">
                <a:lnSpc>
                  <a:spcPts val="5040"/>
                </a:lnSpc>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地球にやさしい発電技術</a:t>
              </a:r>
              <a:endParaRPr lang="en-US" altLang="ja-JP" sz="36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15" name="Group 15"/>
            <p:cNvGrpSpPr/>
            <p:nvPr/>
          </p:nvGrpSpPr>
          <p:grpSpPr>
            <a:xfrm>
              <a:off x="55241" y="0"/>
              <a:ext cx="1592695" cy="1592695"/>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237233"/>
              </a:solid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7" name="TextBox 17"/>
              <p:cNvSpPr txBox="1"/>
              <p:nvPr/>
            </p:nvSpPr>
            <p:spPr>
              <a:xfrm>
                <a:off x="76200" y="28575"/>
                <a:ext cx="660400" cy="708025"/>
              </a:xfrm>
              <a:prstGeom prst="rect">
                <a:avLst/>
              </a:prstGeom>
            </p:spPr>
            <p:txBody>
              <a:bodyPr lIns="43013" tIns="43013" rIns="43013" bIns="43013"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8" name="TextBox 18"/>
            <p:cNvSpPr txBox="1"/>
            <p:nvPr/>
          </p:nvSpPr>
          <p:spPr>
            <a:xfrm>
              <a:off x="0" y="438432"/>
              <a:ext cx="1703177" cy="818002"/>
            </a:xfrm>
            <a:prstGeom prst="rect">
              <a:avLst/>
            </a:prstGeom>
          </p:spPr>
          <p:txBody>
            <a:bodyPr lIns="0" tIns="0" rIns="0" bIns="0" rtlCol="0" anchor="t">
              <a:spAutoFit/>
            </a:bodyPr>
            <a:lstStyle/>
            <a:p>
              <a:pPr marL="0" lvl="0" indent="0" algn="ctr">
                <a:lnSpc>
                  <a:spcPts val="5040"/>
                </a:lnSpc>
                <a:spcBef>
                  <a:spcPct val="0"/>
                </a:spcBef>
              </a:pPr>
              <a:r>
                <a:rPr lang="en-US" sz="3600" u="none" spc="359">
                  <a:solidFill>
                    <a:srgbClr val="DFE8E1"/>
                  </a:solidFill>
                  <a:latin typeface="UD デジタル 教科書体 NP-B" panose="02020700000000000000" pitchFamily="18" charset="-128"/>
                  <a:ea typeface="UD デジタル 教科書体 NP-B" panose="02020700000000000000" pitchFamily="18" charset="-128"/>
                </a:rPr>
                <a:t>02</a:t>
              </a:r>
            </a:p>
          </p:txBody>
        </p:sp>
      </p:grpSp>
      <p:grpSp>
        <p:nvGrpSpPr>
          <p:cNvPr id="19" name="Group 19"/>
          <p:cNvGrpSpPr/>
          <p:nvPr/>
        </p:nvGrpSpPr>
        <p:grpSpPr>
          <a:xfrm>
            <a:off x="5811080" y="5193028"/>
            <a:ext cx="10217249" cy="1194521"/>
            <a:chOff x="0" y="0"/>
            <a:chExt cx="13622999" cy="1592695"/>
          </a:xfrm>
        </p:grpSpPr>
        <p:sp>
          <p:nvSpPr>
            <p:cNvPr id="20" name="TextBox 20"/>
            <p:cNvSpPr txBox="1"/>
            <p:nvPr/>
          </p:nvSpPr>
          <p:spPr>
            <a:xfrm>
              <a:off x="2337573" y="355657"/>
              <a:ext cx="11285426" cy="818002"/>
            </a:xfrm>
            <a:prstGeom prst="rect">
              <a:avLst/>
            </a:prstGeom>
          </p:spPr>
          <p:txBody>
            <a:bodyPr lIns="0" tIns="0" rIns="0" bIns="0" rtlCol="0" anchor="t">
              <a:spAutoFit/>
            </a:bodyPr>
            <a:lstStyle/>
            <a:p>
              <a:pPr marL="0" lvl="0" indent="0" algn="l">
                <a:lnSpc>
                  <a:spcPts val="5040"/>
                </a:lnSpc>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３Ｄ空間で探索してみよう！</a:t>
              </a:r>
              <a:endParaRPr lang="en-US" sz="36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21" name="Group 21"/>
            <p:cNvGrpSpPr/>
            <p:nvPr/>
          </p:nvGrpSpPr>
          <p:grpSpPr>
            <a:xfrm>
              <a:off x="55241" y="0"/>
              <a:ext cx="1592695" cy="1592695"/>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237233"/>
              </a:solid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23" name="TextBox 23"/>
              <p:cNvSpPr txBox="1"/>
              <p:nvPr/>
            </p:nvSpPr>
            <p:spPr>
              <a:xfrm>
                <a:off x="76200" y="28575"/>
                <a:ext cx="660400" cy="708025"/>
              </a:xfrm>
              <a:prstGeom prst="rect">
                <a:avLst/>
              </a:prstGeom>
            </p:spPr>
            <p:txBody>
              <a:bodyPr lIns="43013" tIns="43013" rIns="43013" bIns="43013"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24" name="TextBox 24"/>
            <p:cNvSpPr txBox="1"/>
            <p:nvPr/>
          </p:nvSpPr>
          <p:spPr>
            <a:xfrm>
              <a:off x="0" y="438432"/>
              <a:ext cx="1703177" cy="818002"/>
            </a:xfrm>
            <a:prstGeom prst="rect">
              <a:avLst/>
            </a:prstGeom>
          </p:spPr>
          <p:txBody>
            <a:bodyPr lIns="0" tIns="0" rIns="0" bIns="0" rtlCol="0" anchor="t">
              <a:spAutoFit/>
            </a:bodyPr>
            <a:lstStyle/>
            <a:p>
              <a:pPr marL="0" lvl="0" indent="0" algn="ctr">
                <a:lnSpc>
                  <a:spcPts val="5040"/>
                </a:lnSpc>
                <a:spcBef>
                  <a:spcPct val="0"/>
                </a:spcBef>
              </a:pPr>
              <a:r>
                <a:rPr lang="en-US" sz="3600" u="none" spc="359">
                  <a:solidFill>
                    <a:srgbClr val="DFE8E1"/>
                  </a:solidFill>
                  <a:latin typeface="UD デジタル 教科書体 NP-B" panose="02020700000000000000" pitchFamily="18" charset="-128"/>
                  <a:ea typeface="UD デジタル 教科書体 NP-B" panose="02020700000000000000" pitchFamily="18" charset="-128"/>
                </a:rPr>
                <a:t>03</a:t>
              </a:r>
            </a:p>
          </p:txBody>
        </p:sp>
      </p:grpSp>
      <p:grpSp>
        <p:nvGrpSpPr>
          <p:cNvPr id="25" name="Group 25"/>
          <p:cNvGrpSpPr/>
          <p:nvPr/>
        </p:nvGrpSpPr>
        <p:grpSpPr>
          <a:xfrm>
            <a:off x="7010139" y="6556958"/>
            <a:ext cx="9018191" cy="1194521"/>
            <a:chOff x="0" y="0"/>
            <a:chExt cx="12024255" cy="1592695"/>
          </a:xfrm>
        </p:grpSpPr>
        <p:sp>
          <p:nvSpPr>
            <p:cNvPr id="26" name="TextBox 26"/>
            <p:cNvSpPr txBox="1"/>
            <p:nvPr/>
          </p:nvSpPr>
          <p:spPr>
            <a:xfrm>
              <a:off x="2337573" y="355657"/>
              <a:ext cx="9686682" cy="818002"/>
            </a:xfrm>
            <a:prstGeom prst="rect">
              <a:avLst/>
            </a:prstGeom>
          </p:spPr>
          <p:txBody>
            <a:bodyPr lIns="0" tIns="0" rIns="0" bIns="0" rtlCol="0" anchor="t">
              <a:spAutoFit/>
            </a:bodyPr>
            <a:lstStyle/>
            <a:p>
              <a:pPr marL="0" lvl="0" indent="0" algn="l">
                <a:lnSpc>
                  <a:spcPts val="5040"/>
                </a:lnSpc>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ボタニカルライトの仕組み</a:t>
              </a:r>
              <a:endParaRPr lang="en-US" sz="36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27" name="Group 27"/>
            <p:cNvGrpSpPr/>
            <p:nvPr/>
          </p:nvGrpSpPr>
          <p:grpSpPr>
            <a:xfrm>
              <a:off x="55241" y="0"/>
              <a:ext cx="1592695" cy="1592695"/>
              <a:chOff x="0" y="0"/>
              <a:chExt cx="812800" cy="812800"/>
            </a:xfrm>
          </p:grpSpPr>
          <p:sp>
            <p:nvSpPr>
              <p:cNvPr id="28" name="Freeform 2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237233"/>
              </a:solid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29" name="TextBox 29"/>
              <p:cNvSpPr txBox="1"/>
              <p:nvPr/>
            </p:nvSpPr>
            <p:spPr>
              <a:xfrm>
                <a:off x="76200" y="28575"/>
                <a:ext cx="660400" cy="708025"/>
              </a:xfrm>
              <a:prstGeom prst="rect">
                <a:avLst/>
              </a:prstGeom>
            </p:spPr>
            <p:txBody>
              <a:bodyPr lIns="43013" tIns="43013" rIns="43013" bIns="43013"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30" name="TextBox 30"/>
            <p:cNvSpPr txBox="1"/>
            <p:nvPr/>
          </p:nvSpPr>
          <p:spPr>
            <a:xfrm>
              <a:off x="0" y="438432"/>
              <a:ext cx="1703177" cy="818002"/>
            </a:xfrm>
            <a:prstGeom prst="rect">
              <a:avLst/>
            </a:prstGeom>
          </p:spPr>
          <p:txBody>
            <a:bodyPr lIns="0" tIns="0" rIns="0" bIns="0" rtlCol="0" anchor="t">
              <a:spAutoFit/>
            </a:bodyPr>
            <a:lstStyle/>
            <a:p>
              <a:pPr marL="0" lvl="0" indent="0" algn="ctr">
                <a:lnSpc>
                  <a:spcPts val="5040"/>
                </a:lnSpc>
                <a:spcBef>
                  <a:spcPct val="0"/>
                </a:spcBef>
              </a:pPr>
              <a:r>
                <a:rPr lang="en-US" sz="3600" u="none" spc="359">
                  <a:solidFill>
                    <a:srgbClr val="DFE8E1"/>
                  </a:solidFill>
                  <a:latin typeface="UD デジタル 教科書体 NP-B" panose="02020700000000000000" pitchFamily="18" charset="-128"/>
                  <a:ea typeface="UD デジタル 教科書体 NP-B" panose="02020700000000000000" pitchFamily="18" charset="-128"/>
                </a:rPr>
                <a:t>04</a:t>
              </a:r>
            </a:p>
          </p:txBody>
        </p:sp>
      </p:grpSp>
      <p:grpSp>
        <p:nvGrpSpPr>
          <p:cNvPr id="31" name="Group 31"/>
          <p:cNvGrpSpPr/>
          <p:nvPr/>
        </p:nvGrpSpPr>
        <p:grpSpPr>
          <a:xfrm>
            <a:off x="8209197" y="7920888"/>
            <a:ext cx="7819133" cy="1194521"/>
            <a:chOff x="0" y="0"/>
            <a:chExt cx="10425511" cy="1592695"/>
          </a:xfrm>
        </p:grpSpPr>
        <p:sp>
          <p:nvSpPr>
            <p:cNvPr id="32" name="TextBox 32"/>
            <p:cNvSpPr txBox="1"/>
            <p:nvPr/>
          </p:nvSpPr>
          <p:spPr>
            <a:xfrm>
              <a:off x="2337573" y="355657"/>
              <a:ext cx="8087938" cy="818002"/>
            </a:xfrm>
            <a:prstGeom prst="rect">
              <a:avLst/>
            </a:prstGeom>
          </p:spPr>
          <p:txBody>
            <a:bodyPr lIns="0" tIns="0" rIns="0" bIns="0" rtlCol="0" anchor="t">
              <a:spAutoFit/>
            </a:bodyPr>
            <a:lstStyle/>
            <a:p>
              <a:pPr marL="0" lvl="0" indent="0" algn="l">
                <a:lnSpc>
                  <a:spcPts val="5040"/>
                </a:lnSpc>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ワーク・まとめ</a:t>
              </a:r>
              <a:endParaRPr lang="en-US" sz="36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grpSp>
          <p:nvGrpSpPr>
            <p:cNvPr id="33" name="Group 33"/>
            <p:cNvGrpSpPr/>
            <p:nvPr/>
          </p:nvGrpSpPr>
          <p:grpSpPr>
            <a:xfrm>
              <a:off x="55241" y="0"/>
              <a:ext cx="1592695" cy="1592695"/>
              <a:chOff x="0" y="0"/>
              <a:chExt cx="812800" cy="812800"/>
            </a:xfrm>
          </p:grpSpPr>
          <p:sp>
            <p:nvSpPr>
              <p:cNvPr id="34" name="Freeform 3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237233"/>
              </a:solid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35" name="TextBox 35"/>
              <p:cNvSpPr txBox="1"/>
              <p:nvPr/>
            </p:nvSpPr>
            <p:spPr>
              <a:xfrm>
                <a:off x="76200" y="28575"/>
                <a:ext cx="660400" cy="708025"/>
              </a:xfrm>
              <a:prstGeom prst="rect">
                <a:avLst/>
              </a:prstGeom>
            </p:spPr>
            <p:txBody>
              <a:bodyPr lIns="43013" tIns="43013" rIns="43013" bIns="43013"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36" name="TextBox 36"/>
            <p:cNvSpPr txBox="1"/>
            <p:nvPr/>
          </p:nvSpPr>
          <p:spPr>
            <a:xfrm>
              <a:off x="0" y="438432"/>
              <a:ext cx="1703177" cy="818002"/>
            </a:xfrm>
            <a:prstGeom prst="rect">
              <a:avLst/>
            </a:prstGeom>
          </p:spPr>
          <p:txBody>
            <a:bodyPr lIns="0" tIns="0" rIns="0" bIns="0" rtlCol="0" anchor="t">
              <a:spAutoFit/>
            </a:bodyPr>
            <a:lstStyle/>
            <a:p>
              <a:pPr marL="0" lvl="0" indent="0" algn="ctr">
                <a:lnSpc>
                  <a:spcPts val="5040"/>
                </a:lnSpc>
                <a:spcBef>
                  <a:spcPct val="0"/>
                </a:spcBef>
              </a:pPr>
              <a:r>
                <a:rPr lang="en-US" sz="3600" u="none" spc="359">
                  <a:solidFill>
                    <a:srgbClr val="DFE8E1"/>
                  </a:solidFill>
                  <a:latin typeface="UD デジタル 教科書体 NP-B" panose="02020700000000000000" pitchFamily="18" charset="-128"/>
                  <a:ea typeface="UD デジタル 教科書体 NP-B" panose="02020700000000000000" pitchFamily="18" charset="-128"/>
                </a:rPr>
                <a:t>05</a:t>
              </a:r>
            </a:p>
          </p:txBody>
        </p:sp>
      </p:grpSp>
      <p:sp>
        <p:nvSpPr>
          <p:cNvPr id="37" name="TextBox 37"/>
          <p:cNvSpPr txBox="1"/>
          <p:nvPr/>
        </p:nvSpPr>
        <p:spPr>
          <a:xfrm>
            <a:off x="1698502" y="7123757"/>
            <a:ext cx="5541627" cy="2025015"/>
          </a:xfrm>
          <a:prstGeom prst="rect">
            <a:avLst/>
          </a:prstGeom>
        </p:spPr>
        <p:txBody>
          <a:bodyPr lIns="0" tIns="0" rIns="0" bIns="0" rtlCol="0" anchor="t">
            <a:spAutoFit/>
          </a:bodyPr>
          <a:lstStyle/>
          <a:p>
            <a:pPr>
              <a:lnSpc>
                <a:spcPts val="7920"/>
              </a:lnSpc>
            </a:pPr>
            <a:r>
              <a:rPr lang="en-US" sz="7200" spc="359">
                <a:solidFill>
                  <a:srgbClr val="94BB9C"/>
                </a:solidFill>
                <a:latin typeface="UD デジタル 教科書体 NP-B" panose="02020700000000000000" pitchFamily="18" charset="-128"/>
                <a:ea typeface="UD デジタル 教科書体 NP-B" panose="02020700000000000000" pitchFamily="18" charset="-128"/>
              </a:rPr>
              <a:t>Table of </a:t>
            </a:r>
          </a:p>
          <a:p>
            <a:pPr marL="0" lvl="0" indent="0" algn="l">
              <a:lnSpc>
                <a:spcPts val="7920"/>
              </a:lnSpc>
              <a:spcBef>
                <a:spcPct val="0"/>
              </a:spcBef>
            </a:pPr>
            <a:r>
              <a:rPr lang="en-US" sz="7200" spc="359">
                <a:solidFill>
                  <a:srgbClr val="94BB9C"/>
                </a:solidFill>
                <a:latin typeface="UD デジタル 教科書体 NP-B" panose="02020700000000000000" pitchFamily="18" charset="-128"/>
                <a:ea typeface="UD デジタル 教科書体 NP-B" panose="02020700000000000000" pitchFamily="18" charset="-128"/>
              </a:rPr>
              <a:t>Contents</a:t>
            </a:r>
          </a:p>
        </p:txBody>
      </p:sp>
      <p:sp>
        <p:nvSpPr>
          <p:cNvPr id="39" name="TextBox 13">
            <a:extLst>
              <a:ext uri="{FF2B5EF4-FFF2-40B4-BE49-F238E27FC236}">
                <a16:creationId xmlns:a16="http://schemas.microsoft.com/office/drawing/2014/main" id="{1DAE3D7D-0752-745D-721F-1243A5A0A4E7}"/>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 name="スライド番号プレースホルダー 63">
            <a:extLst>
              <a:ext uri="{FF2B5EF4-FFF2-40B4-BE49-F238E27FC236}">
                <a16:creationId xmlns:a16="http://schemas.microsoft.com/office/drawing/2014/main" id="{F500B444-E252-E6AA-36E6-E837725D8237}"/>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33197587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1" name="TextBox 11"/>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pic>
        <p:nvPicPr>
          <p:cNvPr id="9" name="Picture 2" descr="探究的な学習における生徒の学習の姿">
            <a:extLst>
              <a:ext uri="{FF2B5EF4-FFF2-40B4-BE49-F238E27FC236}">
                <a16:creationId xmlns:a16="http://schemas.microsoft.com/office/drawing/2014/main" id="{54CB5A6F-C5B8-BF6D-076C-0881F2AB94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275" y="2795301"/>
            <a:ext cx="9950850" cy="6570519"/>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グループ化 24">
            <a:extLst>
              <a:ext uri="{FF2B5EF4-FFF2-40B4-BE49-F238E27FC236}">
                <a16:creationId xmlns:a16="http://schemas.microsoft.com/office/drawing/2014/main" id="{9FB661A1-F489-BE0F-402A-E8526259835A}"/>
              </a:ext>
            </a:extLst>
          </p:cNvPr>
          <p:cNvGrpSpPr/>
          <p:nvPr/>
        </p:nvGrpSpPr>
        <p:grpSpPr>
          <a:xfrm>
            <a:off x="11250292" y="2294172"/>
            <a:ext cx="8205023" cy="7379212"/>
            <a:chOff x="9616635" y="2254264"/>
            <a:chExt cx="8205023" cy="7379212"/>
          </a:xfrm>
        </p:grpSpPr>
        <p:sp>
          <p:nvSpPr>
            <p:cNvPr id="10" name="テキスト ボックス 9">
              <a:extLst>
                <a:ext uri="{FF2B5EF4-FFF2-40B4-BE49-F238E27FC236}">
                  <a16:creationId xmlns:a16="http://schemas.microsoft.com/office/drawing/2014/main" id="{396D9851-57F1-5BA1-3FD5-A877A8F1B196}"/>
                </a:ext>
              </a:extLst>
            </p:cNvPr>
            <p:cNvSpPr txBox="1"/>
            <p:nvPr/>
          </p:nvSpPr>
          <p:spPr>
            <a:xfrm>
              <a:off x="9677400" y="2829497"/>
              <a:ext cx="8144258" cy="6803979"/>
            </a:xfrm>
            <a:prstGeom prst="rect">
              <a:avLst/>
            </a:prstGeom>
            <a:noFill/>
          </p:spPr>
          <p:txBody>
            <a:bodyPr wrap="square">
              <a:spAutoFit/>
            </a:bodyPr>
            <a:lstStyle/>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　  体験活動などを通して、</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　  課題を設定し課題意識をもつ</a:t>
              </a:r>
              <a:b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b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     必要な情報を取り出したり</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rPr>
                <a:t>     </a:t>
              </a: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収集したりする</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     収集した情報を、整理したり</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rPr>
                <a:t>     </a:t>
              </a: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分析したりして思考する</a:t>
              </a:r>
              <a:b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b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　  気付きや発見、自分の考えなどを</a:t>
              </a:r>
              <a:endPar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ts val="4759"/>
                </a:lnSpc>
              </a:pPr>
              <a:r>
                <a:rPr lang="en-US" altLang="ja-JP" sz="2800" spc="139" dirty="0">
                  <a:solidFill>
                    <a:srgbClr val="247233"/>
                  </a:solidFill>
                  <a:latin typeface="UD デジタル 教科書体 NP-B" panose="02020700000000000000" pitchFamily="18" charset="-128"/>
                  <a:ea typeface="UD デジタル 教科書体 NP-B" panose="02020700000000000000" pitchFamily="18" charset="-128"/>
                </a:rPr>
                <a:t>     </a:t>
              </a:r>
              <a:r>
                <a:rPr lang="ja-JP" altLang="en-US" sz="2800" spc="139" dirty="0">
                  <a:solidFill>
                    <a:srgbClr val="247233"/>
                  </a:solidFill>
                  <a:latin typeface="UD デジタル 教科書体 NP-B" panose="02020700000000000000" pitchFamily="18" charset="-128"/>
                  <a:ea typeface="UD デジタル 教科書体 NP-B" panose="02020700000000000000" pitchFamily="18" charset="-128"/>
                </a:rPr>
                <a:t>まとめ、判断し、表現する</a:t>
              </a:r>
            </a:p>
          </p:txBody>
        </p:sp>
        <p:sp>
          <p:nvSpPr>
            <p:cNvPr id="14" name="四角形: 角を丸くする 13">
              <a:extLst>
                <a:ext uri="{FF2B5EF4-FFF2-40B4-BE49-F238E27FC236}">
                  <a16:creationId xmlns:a16="http://schemas.microsoft.com/office/drawing/2014/main" id="{1CF1FC7F-F8DE-7194-EE1D-FC040C4AE9EF}"/>
                </a:ext>
              </a:extLst>
            </p:cNvPr>
            <p:cNvSpPr/>
            <p:nvPr/>
          </p:nvSpPr>
          <p:spPr>
            <a:xfrm>
              <a:off x="9616635" y="2254264"/>
              <a:ext cx="5334000" cy="651510"/>
            </a:xfrm>
            <a:prstGeom prst="roundRect">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4759"/>
                </a:lnSpc>
              </a:pP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①</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a:t>
              </a: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課題の設定</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a:t>
              </a:r>
            </a:p>
          </p:txBody>
        </p:sp>
        <p:sp>
          <p:nvSpPr>
            <p:cNvPr id="21" name="四角形: 角を丸くする 20">
              <a:extLst>
                <a:ext uri="{FF2B5EF4-FFF2-40B4-BE49-F238E27FC236}">
                  <a16:creationId xmlns:a16="http://schemas.microsoft.com/office/drawing/2014/main" id="{15F5D64F-B9C7-EEA8-3B26-D382AC2E64E4}"/>
                </a:ext>
              </a:extLst>
            </p:cNvPr>
            <p:cNvSpPr/>
            <p:nvPr/>
          </p:nvSpPr>
          <p:spPr>
            <a:xfrm>
              <a:off x="9616635" y="4130992"/>
              <a:ext cx="5334000" cy="651510"/>
            </a:xfrm>
            <a:prstGeom prst="roundRect">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4759"/>
                </a:lnSpc>
              </a:pP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②</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a:t>
              </a: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情報の収集</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 </a:t>
              </a:r>
            </a:p>
          </p:txBody>
        </p:sp>
        <p:sp>
          <p:nvSpPr>
            <p:cNvPr id="22" name="四角形: 角を丸くする 21">
              <a:extLst>
                <a:ext uri="{FF2B5EF4-FFF2-40B4-BE49-F238E27FC236}">
                  <a16:creationId xmlns:a16="http://schemas.microsoft.com/office/drawing/2014/main" id="{7EDCDB68-BF36-1B5B-394B-6392037BC5EF}"/>
                </a:ext>
              </a:extLst>
            </p:cNvPr>
            <p:cNvSpPr/>
            <p:nvPr/>
          </p:nvSpPr>
          <p:spPr>
            <a:xfrm>
              <a:off x="9616635" y="5855678"/>
              <a:ext cx="5334000" cy="651510"/>
            </a:xfrm>
            <a:prstGeom prst="roundRect">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4759"/>
                </a:lnSpc>
              </a:pP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③</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a:t>
              </a: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整理・分析</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 </a:t>
              </a:r>
            </a:p>
          </p:txBody>
        </p:sp>
        <p:sp>
          <p:nvSpPr>
            <p:cNvPr id="23" name="四角形: 角を丸くする 22">
              <a:extLst>
                <a:ext uri="{FF2B5EF4-FFF2-40B4-BE49-F238E27FC236}">
                  <a16:creationId xmlns:a16="http://schemas.microsoft.com/office/drawing/2014/main" id="{58F7AD7A-96B5-F4A9-FC50-3E2D97B572D4}"/>
                </a:ext>
              </a:extLst>
            </p:cNvPr>
            <p:cNvSpPr/>
            <p:nvPr/>
          </p:nvSpPr>
          <p:spPr>
            <a:xfrm>
              <a:off x="9616635" y="7784848"/>
              <a:ext cx="5334000" cy="651510"/>
            </a:xfrm>
            <a:prstGeom prst="roundRect">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4759"/>
                </a:lnSpc>
              </a:pP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④</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a:t>
              </a:r>
              <a:r>
                <a:rPr lang="ja-JP" altLang="en-US" sz="2800" b="1" spc="139" dirty="0">
                  <a:solidFill>
                    <a:schemeClr val="bg1"/>
                  </a:solidFill>
                  <a:latin typeface="UD デジタル 教科書体 NP-B" panose="02020700000000000000" pitchFamily="18" charset="-128"/>
                  <a:ea typeface="UD デジタル 教科書体 NP-B" panose="02020700000000000000" pitchFamily="18" charset="-128"/>
                </a:rPr>
                <a:t>まとめ・表現</a:t>
              </a:r>
              <a:r>
                <a:rPr lang="en-US" altLang="ja-JP" sz="2800" b="1" spc="139" dirty="0">
                  <a:solidFill>
                    <a:schemeClr val="bg1"/>
                  </a:solidFill>
                  <a:latin typeface="UD デジタル 教科書体 NP-B" panose="02020700000000000000" pitchFamily="18" charset="-128"/>
                  <a:ea typeface="UD デジタル 教科書体 NP-B" panose="02020700000000000000" pitchFamily="18" charset="-128"/>
                </a:rPr>
                <a:t>】</a:t>
              </a:r>
            </a:p>
          </p:txBody>
        </p:sp>
      </p:grpSp>
      <p:sp>
        <p:nvSpPr>
          <p:cNvPr id="16" name="TextBox 13">
            <a:extLst>
              <a:ext uri="{FF2B5EF4-FFF2-40B4-BE49-F238E27FC236}">
                <a16:creationId xmlns:a16="http://schemas.microsoft.com/office/drawing/2014/main" id="{ED333104-70AE-C9EF-740E-9E38F3AEFE0F}"/>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8" name="スライド番号プレースホルダー 63">
            <a:extLst>
              <a:ext uri="{FF2B5EF4-FFF2-40B4-BE49-F238E27FC236}">
                <a16:creationId xmlns:a16="http://schemas.microsoft.com/office/drawing/2014/main" id="{E205F442-0304-E8AE-DE61-8A860DD32C9D}"/>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50</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5C838155-8DAD-A24F-8D25-E7628B164D47}"/>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2407311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3" name="TextBox 13"/>
          <p:cNvSpPr txBox="1"/>
          <p:nvPr/>
        </p:nvSpPr>
        <p:spPr>
          <a:xfrm>
            <a:off x="2624620" y="3417901"/>
            <a:ext cx="13038755" cy="5016501"/>
          </a:xfrm>
          <a:prstGeom prst="rect">
            <a:avLst/>
          </a:prstGeom>
        </p:spPr>
        <p:txBody>
          <a:bodyPr wrap="square" lIns="0" tIns="0" rIns="0" bIns="0" rtlCol="0" anchor="t">
            <a:spAutoFit/>
          </a:bodyPr>
          <a:lstStyle/>
          <a:p>
            <a:pPr algn="ctr">
              <a:lnSpc>
                <a:spcPts val="7840"/>
              </a:lnSpc>
            </a:pPr>
            <a:r>
              <a:rPr lang="ja-JP" altLang="en-US" sz="7200" spc="1680" dirty="0">
                <a:solidFill>
                  <a:srgbClr val="247233"/>
                </a:solidFill>
                <a:latin typeface="UD デジタル 教科書体 NP-B" panose="02020700000000000000" pitchFamily="18" charset="-128"/>
                <a:ea typeface="UD デジタル 教科書体 NP-B" panose="02020700000000000000" pitchFamily="18" charset="-128"/>
              </a:rPr>
              <a:t>ここからは、</a:t>
            </a:r>
            <a:endPar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endPar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endPar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endPar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gn="ctr">
              <a:lnSpc>
                <a:spcPts val="7840"/>
              </a:lnSpc>
            </a:pPr>
            <a:r>
              <a:rPr lang="ja-JP" altLang="en-US" sz="7200" spc="1680" dirty="0">
                <a:solidFill>
                  <a:srgbClr val="247233"/>
                </a:solidFill>
                <a:latin typeface="UD デジタル 教科書体 NP-B" panose="02020700000000000000" pitchFamily="18" charset="-128"/>
                <a:ea typeface="UD デジタル 教科書体 NP-B" panose="02020700000000000000" pitchFamily="18" charset="-128"/>
              </a:rPr>
              <a:t>探究学習をします！</a:t>
            </a:r>
          </a:p>
        </p:txBody>
      </p:sp>
      <p:sp>
        <p:nvSpPr>
          <p:cNvPr id="10" name="四角形: 角を丸くする 9">
            <a:extLst>
              <a:ext uri="{FF2B5EF4-FFF2-40B4-BE49-F238E27FC236}">
                <a16:creationId xmlns:a16="http://schemas.microsoft.com/office/drawing/2014/main" id="{E695108C-A949-83EE-D4B1-F5E25A010D61}"/>
              </a:ext>
            </a:extLst>
          </p:cNvPr>
          <p:cNvSpPr/>
          <p:nvPr/>
        </p:nvSpPr>
        <p:spPr>
          <a:xfrm>
            <a:off x="2935081" y="4672951"/>
            <a:ext cx="12307055" cy="2232277"/>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b="1" dirty="0">
                <a:latin typeface="UD デジタル 教科書体 NP-B" panose="02020700000000000000" pitchFamily="18" charset="-128"/>
                <a:ea typeface="UD デジタル 教科書体 NP-B" panose="02020700000000000000" pitchFamily="18" charset="-128"/>
              </a:rPr>
              <a:t>グループでテーマを決めて</a:t>
            </a:r>
          </a:p>
        </p:txBody>
      </p:sp>
      <p:sp>
        <p:nvSpPr>
          <p:cNvPr id="14" name="TextBox 13">
            <a:extLst>
              <a:ext uri="{FF2B5EF4-FFF2-40B4-BE49-F238E27FC236}">
                <a16:creationId xmlns:a16="http://schemas.microsoft.com/office/drawing/2014/main" id="{AC267831-0E8D-572D-BEEB-C4CFFCC4D0F7}"/>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7" name="スライド番号プレースホルダー 63">
            <a:extLst>
              <a:ext uri="{FF2B5EF4-FFF2-40B4-BE49-F238E27FC236}">
                <a16:creationId xmlns:a16="http://schemas.microsoft.com/office/drawing/2014/main" id="{E2EBA064-C3D0-109C-9232-13773D701158}"/>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51</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8CCFF012-52CB-0367-F50E-59A6ECDA076D}"/>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1628243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1769A-B89B-05FF-11A1-0F1E4365A683}"/>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0924F13D-7385-1F26-43EE-C3B0648D86F1}"/>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5" name="AutoShape 5">
            <a:extLst>
              <a:ext uri="{FF2B5EF4-FFF2-40B4-BE49-F238E27FC236}">
                <a16:creationId xmlns:a16="http://schemas.microsoft.com/office/drawing/2014/main" id="{D8D76A27-749C-8D0F-ACF0-F4EDB241D474}"/>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5C45C44D-4FF2-7EC1-1E5D-3CD2FA1A3F19}"/>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EA386DFA-F31E-AA0C-61B9-36EA4B79251D}"/>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a:extLst>
                <a:ext uri="{FF2B5EF4-FFF2-40B4-BE49-F238E27FC236}">
                  <a16:creationId xmlns:a16="http://schemas.microsoft.com/office/drawing/2014/main" id="{A262DF26-FDDC-5A88-A190-C2906A17198B}"/>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a:extLst>
              <a:ext uri="{FF2B5EF4-FFF2-40B4-BE49-F238E27FC236}">
                <a16:creationId xmlns:a16="http://schemas.microsoft.com/office/drawing/2014/main" id="{BEAA9CFD-92FB-4686-73FC-CF5AB7152E78}"/>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3" name="TextBox 13">
            <a:extLst>
              <a:ext uri="{FF2B5EF4-FFF2-40B4-BE49-F238E27FC236}">
                <a16:creationId xmlns:a16="http://schemas.microsoft.com/office/drawing/2014/main" id="{E8855E2C-B895-C6D0-FF93-99E336160FBA}"/>
              </a:ext>
            </a:extLst>
          </p:cNvPr>
          <p:cNvSpPr txBox="1"/>
          <p:nvPr/>
        </p:nvSpPr>
        <p:spPr>
          <a:xfrm>
            <a:off x="2333293" y="3658474"/>
            <a:ext cx="15663380" cy="5816977"/>
          </a:xfrm>
          <a:prstGeom prst="rect">
            <a:avLst/>
          </a:prstGeom>
        </p:spPr>
        <p:txBody>
          <a:bodyPr wrap="square" lIns="0" tIns="0" rIns="0" bIns="0" rtlCol="0" anchor="t">
            <a:spAutoFit/>
          </a:bodyPr>
          <a:lstStyle/>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1</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．グループを作る</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2</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．テーマを決める</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3</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．テーマについての課題を設定する</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4</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．情報を収集する</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5</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．整理・分析をする</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6</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．話し合う</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a:p>
            <a:r>
              <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rPr>
              <a:t>7</a:t>
            </a:r>
            <a:r>
              <a:rPr lang="ja-JP" altLang="en-US" sz="5400" spc="1680" dirty="0">
                <a:solidFill>
                  <a:srgbClr val="247233"/>
                </a:solidFill>
                <a:latin typeface="UD デジタル 教科書体 NP-B" panose="02020700000000000000" pitchFamily="18" charset="-128"/>
                <a:ea typeface="UD デジタル 教科書体 NP-B" panose="02020700000000000000" pitchFamily="18" charset="-128"/>
              </a:rPr>
              <a:t>．まとめて発表の準備をする</a:t>
            </a:r>
          </a:p>
        </p:txBody>
      </p:sp>
      <p:sp>
        <p:nvSpPr>
          <p:cNvPr id="10" name="四角形: 角を丸くする 9">
            <a:extLst>
              <a:ext uri="{FF2B5EF4-FFF2-40B4-BE49-F238E27FC236}">
                <a16:creationId xmlns:a16="http://schemas.microsoft.com/office/drawing/2014/main" id="{AA52B690-592E-316B-9BAD-7FC12D9F5553}"/>
              </a:ext>
            </a:extLst>
          </p:cNvPr>
          <p:cNvSpPr/>
          <p:nvPr/>
        </p:nvSpPr>
        <p:spPr>
          <a:xfrm>
            <a:off x="2333293" y="2232277"/>
            <a:ext cx="6056519" cy="1156349"/>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b="1" dirty="0">
                <a:latin typeface="UD デジタル 教科書体 NP-B" panose="02020700000000000000" pitchFamily="18" charset="-128"/>
                <a:ea typeface="UD デジタル 教科書体 NP-B" panose="02020700000000000000" pitchFamily="18" charset="-128"/>
              </a:rPr>
              <a:t>手順</a:t>
            </a:r>
          </a:p>
        </p:txBody>
      </p:sp>
      <p:sp>
        <p:nvSpPr>
          <p:cNvPr id="14" name="TextBox 13">
            <a:extLst>
              <a:ext uri="{FF2B5EF4-FFF2-40B4-BE49-F238E27FC236}">
                <a16:creationId xmlns:a16="http://schemas.microsoft.com/office/drawing/2014/main" id="{7228431B-1204-0D5A-A188-D2F9D23D1B0C}"/>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7" name="スライド番号プレースホルダー 63">
            <a:extLst>
              <a:ext uri="{FF2B5EF4-FFF2-40B4-BE49-F238E27FC236}">
                <a16:creationId xmlns:a16="http://schemas.microsoft.com/office/drawing/2014/main" id="{0988BE7F-F34A-2A83-67E8-71C8EF1989DF}"/>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52</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2B4886E1-D07B-7D98-FA34-ADBCF407C2D9}"/>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26777283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1607A-109A-0E61-2D3E-5ACB9453093F}"/>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D141805C-964A-E051-1B01-BBFDDE5B3B66}"/>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a:extLst>
              <a:ext uri="{FF2B5EF4-FFF2-40B4-BE49-F238E27FC236}">
                <a16:creationId xmlns:a16="http://schemas.microsoft.com/office/drawing/2014/main" id="{65319BD5-4365-A7D5-CB5A-2632A6DBF339}"/>
              </a:ext>
            </a:extLst>
          </p:cNvPr>
          <p:cNvSpPr txBox="1"/>
          <p:nvPr/>
        </p:nvSpPr>
        <p:spPr>
          <a:xfrm>
            <a:off x="-2362200" y="2095500"/>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テーマ例❶</a:t>
            </a:r>
          </a:p>
        </p:txBody>
      </p:sp>
      <p:sp>
        <p:nvSpPr>
          <p:cNvPr id="8" name="スライド番号プレースホルダー 63">
            <a:extLst>
              <a:ext uri="{FF2B5EF4-FFF2-40B4-BE49-F238E27FC236}">
                <a16:creationId xmlns:a16="http://schemas.microsoft.com/office/drawing/2014/main" id="{6D7F0A1D-B715-2517-5CD3-FFBBDDCBB18E}"/>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53</a:t>
            </a:fld>
            <a:endParaRPr lang="en-US" sz="2000" dirty="0">
              <a:latin typeface="UD Digi Kyokasho NK-B" panose="02020700000000000000" pitchFamily="18" charset="-128"/>
              <a:ea typeface="UD Digi Kyokasho NK-B" panose="02020700000000000000" pitchFamily="18" charset="-128"/>
            </a:endParaRPr>
          </a:p>
        </p:txBody>
      </p:sp>
      <p:sp>
        <p:nvSpPr>
          <p:cNvPr id="2" name="四角形: 角を丸くする 1">
            <a:extLst>
              <a:ext uri="{FF2B5EF4-FFF2-40B4-BE49-F238E27FC236}">
                <a16:creationId xmlns:a16="http://schemas.microsoft.com/office/drawing/2014/main" id="{2EB5C47C-4580-0118-F746-8B853E56D148}"/>
              </a:ext>
            </a:extLst>
          </p:cNvPr>
          <p:cNvSpPr/>
          <p:nvPr/>
        </p:nvSpPr>
        <p:spPr>
          <a:xfrm>
            <a:off x="3618011" y="4361487"/>
            <a:ext cx="12307055" cy="2232277"/>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b="1" dirty="0">
                <a:latin typeface="UD デジタル 教科書体 NP-B" panose="02020700000000000000" pitchFamily="18" charset="-128"/>
                <a:ea typeface="UD デジタル 教科書体 NP-B" panose="02020700000000000000" pitchFamily="18" charset="-128"/>
              </a:rPr>
              <a:t>身近な</a:t>
            </a:r>
            <a:r>
              <a:rPr kumimoji="1" lang="en-US" altLang="ja-JP" sz="6000" b="1" dirty="0" err="1">
                <a:latin typeface="UD デジタル 教科書体 NP-B" panose="02020700000000000000" pitchFamily="18" charset="-128"/>
                <a:ea typeface="UD デジタル 教科書体 NP-B" panose="02020700000000000000" pitchFamily="18" charset="-128"/>
              </a:rPr>
              <a:t>NbS</a:t>
            </a:r>
            <a:r>
              <a:rPr kumimoji="1" lang="ja-JP" altLang="en-US" sz="6000" b="1" dirty="0">
                <a:latin typeface="UD デジタル 教科書体 NP-B" panose="02020700000000000000" pitchFamily="18" charset="-128"/>
                <a:ea typeface="UD デジタル 教科書体 NP-B" panose="02020700000000000000" pitchFamily="18" charset="-128"/>
              </a:rPr>
              <a:t>の事例は？</a:t>
            </a:r>
          </a:p>
        </p:txBody>
      </p:sp>
    </p:spTree>
    <p:extLst>
      <p:ext uri="{BB962C8B-B14F-4D97-AF65-F5344CB8AC3E}">
        <p14:creationId xmlns:p14="http://schemas.microsoft.com/office/powerpoint/2010/main" val="14429847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8A82F-2C74-1576-31AC-53C5A801DFA9}"/>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5ED13AF4-36FB-6B87-71C2-456463C2D1CE}"/>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a:extLst>
              <a:ext uri="{FF2B5EF4-FFF2-40B4-BE49-F238E27FC236}">
                <a16:creationId xmlns:a16="http://schemas.microsoft.com/office/drawing/2014/main" id="{23A25358-72B3-E43F-66CB-A71875486CB9}"/>
              </a:ext>
            </a:extLst>
          </p:cNvPr>
          <p:cNvSpPr txBox="1"/>
          <p:nvPr/>
        </p:nvSpPr>
        <p:spPr>
          <a:xfrm>
            <a:off x="-3429000" y="1778229"/>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テーマ例❶</a:t>
            </a:r>
          </a:p>
        </p:txBody>
      </p:sp>
      <p:sp>
        <p:nvSpPr>
          <p:cNvPr id="8" name="スライド番号プレースホルダー 63">
            <a:extLst>
              <a:ext uri="{FF2B5EF4-FFF2-40B4-BE49-F238E27FC236}">
                <a16:creationId xmlns:a16="http://schemas.microsoft.com/office/drawing/2014/main" id="{7BDCBF60-6254-05E3-CA52-3C9C1D0D704D}"/>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54</a:t>
            </a:fld>
            <a:endParaRPr lang="en-US" sz="2000" dirty="0">
              <a:latin typeface="UD Digi Kyokasho NK-B" panose="02020700000000000000" pitchFamily="18" charset="-128"/>
              <a:ea typeface="UD Digi Kyokasho NK-B" panose="02020700000000000000" pitchFamily="18" charset="-128"/>
            </a:endParaRPr>
          </a:p>
        </p:txBody>
      </p:sp>
      <p:sp>
        <p:nvSpPr>
          <p:cNvPr id="2" name="四角形: 角を丸くする 1">
            <a:extLst>
              <a:ext uri="{FF2B5EF4-FFF2-40B4-BE49-F238E27FC236}">
                <a16:creationId xmlns:a16="http://schemas.microsoft.com/office/drawing/2014/main" id="{B60D2110-B352-98DE-69A6-2B134674D491}"/>
              </a:ext>
            </a:extLst>
          </p:cNvPr>
          <p:cNvSpPr/>
          <p:nvPr/>
        </p:nvSpPr>
        <p:spPr>
          <a:xfrm>
            <a:off x="7625236" y="1072147"/>
            <a:ext cx="9353930" cy="1412164"/>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b="1" dirty="0">
                <a:latin typeface="UD デジタル 教科書体 NP-B" panose="02020700000000000000" pitchFamily="18" charset="-128"/>
                <a:ea typeface="UD デジタル 教科書体 NP-B" panose="02020700000000000000" pitchFamily="18" charset="-128"/>
              </a:rPr>
              <a:t>身近</a:t>
            </a:r>
            <a:r>
              <a:rPr kumimoji="1" lang="ja-JP" altLang="en-US" sz="6000" b="1">
                <a:latin typeface="UD デジタル 教科書体 NP-B" panose="02020700000000000000" pitchFamily="18" charset="-128"/>
                <a:ea typeface="UD デジタル 教科書体 NP-B" panose="02020700000000000000" pitchFamily="18" charset="-128"/>
              </a:rPr>
              <a:t>な</a:t>
            </a:r>
            <a:r>
              <a:rPr kumimoji="1" lang="en-US" altLang="ja-JP" sz="6000" b="1" dirty="0" err="1">
                <a:latin typeface="UD デジタル 教科書体 NP-B" panose="02020700000000000000" pitchFamily="18" charset="-128"/>
                <a:ea typeface="UD デジタル 教科書体 NP-B" panose="02020700000000000000" pitchFamily="18" charset="-128"/>
              </a:rPr>
              <a:t>NbS</a:t>
            </a:r>
            <a:r>
              <a:rPr kumimoji="1" lang="ja-JP" altLang="en-US" sz="6000" b="1">
                <a:latin typeface="UD デジタル 教科書体 NP-B" panose="02020700000000000000" pitchFamily="18" charset="-128"/>
                <a:ea typeface="UD デジタル 教科書体 NP-B" panose="02020700000000000000" pitchFamily="18" charset="-128"/>
              </a:rPr>
              <a:t>の</a:t>
            </a:r>
            <a:r>
              <a:rPr kumimoji="1" lang="ja-JP" altLang="en-US" sz="6000" b="1" dirty="0">
                <a:latin typeface="UD デジタル 教科書体 NP-B" panose="02020700000000000000" pitchFamily="18" charset="-128"/>
                <a:ea typeface="UD デジタル 教科書体 NP-B" panose="02020700000000000000" pitchFamily="18" charset="-128"/>
              </a:rPr>
              <a:t>事例は？</a:t>
            </a:r>
          </a:p>
        </p:txBody>
      </p:sp>
      <p:sp>
        <p:nvSpPr>
          <p:cNvPr id="4" name="テキスト ボックス 3">
            <a:extLst>
              <a:ext uri="{FF2B5EF4-FFF2-40B4-BE49-F238E27FC236}">
                <a16:creationId xmlns:a16="http://schemas.microsoft.com/office/drawing/2014/main" id="{33C9A605-B58F-AFE6-0AFF-30C92310D1E2}"/>
              </a:ext>
            </a:extLst>
          </p:cNvPr>
          <p:cNvSpPr txBox="1"/>
          <p:nvPr/>
        </p:nvSpPr>
        <p:spPr>
          <a:xfrm>
            <a:off x="1869225" y="3412822"/>
            <a:ext cx="14549546" cy="6986528"/>
          </a:xfrm>
          <a:prstGeom prst="rect">
            <a:avLst/>
          </a:prstGeom>
          <a:noFill/>
        </p:spPr>
        <p:txBody>
          <a:bodyPr wrap="square" rtlCol="0">
            <a:spAutoFit/>
          </a:bodyPr>
          <a:lstStyle/>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①雨庭をつくる</a:t>
            </a:r>
            <a:endParaRPr lang="ja-JP" altLang="ja-JP" sz="4400" b="1" u="sng"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雨専用の庭を作り、雨水を貯めた後に徐々に浸水させることで地下熱を下げたり、水を浄化したりしている。</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②屋上栽培</a:t>
            </a:r>
            <a:endParaRPr lang="ja-JP" altLang="ja-JP" sz="4400" b="1" u="sng"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ビルの屋上で野菜を栽培することで、安心安全な野菜を効率的に栽培。地域住民が食べることで、長距離輸送や食品ロスを減らしている。</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③マングローブの保護</a:t>
            </a:r>
            <a:endParaRPr lang="ja-JP" altLang="ja-JP" sz="4400" b="1" u="sng"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マングローブを再生させることで</a:t>
            </a:r>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CO2</a:t>
            </a:r>
            <a:r>
              <a:rPr lang="ja-JP"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を吸収したり、マングローブの根が波のエネルギーを消散し、海岸沿いの街を洪水から守ったりしている。</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kumimoji="1" lang="ja-JP" altLang="en-US" sz="3200" dirty="0">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12770136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105E5-A537-57E5-1F35-5D433B345658}"/>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1A187C86-0E4F-6087-5538-D8B0970A9FEF}"/>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a:extLst>
              <a:ext uri="{FF2B5EF4-FFF2-40B4-BE49-F238E27FC236}">
                <a16:creationId xmlns:a16="http://schemas.microsoft.com/office/drawing/2014/main" id="{F622BE3A-CE51-15D6-8856-4DEBFE57019C}"/>
              </a:ext>
            </a:extLst>
          </p:cNvPr>
          <p:cNvSpPr txBox="1"/>
          <p:nvPr/>
        </p:nvSpPr>
        <p:spPr>
          <a:xfrm>
            <a:off x="-2362200" y="2095500"/>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テーマ例❷</a:t>
            </a:r>
          </a:p>
        </p:txBody>
      </p:sp>
      <p:sp>
        <p:nvSpPr>
          <p:cNvPr id="8" name="スライド番号プレースホルダー 63">
            <a:extLst>
              <a:ext uri="{FF2B5EF4-FFF2-40B4-BE49-F238E27FC236}">
                <a16:creationId xmlns:a16="http://schemas.microsoft.com/office/drawing/2014/main" id="{81B21E11-9026-DE40-59AB-65B685E416B5}"/>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55</a:t>
            </a:fld>
            <a:endParaRPr lang="en-US" sz="2000" dirty="0">
              <a:latin typeface="UD Digi Kyokasho NK-B" panose="02020700000000000000" pitchFamily="18" charset="-128"/>
              <a:ea typeface="UD Digi Kyokasho NK-B" panose="02020700000000000000" pitchFamily="18" charset="-128"/>
            </a:endParaRPr>
          </a:p>
        </p:txBody>
      </p:sp>
      <p:sp>
        <p:nvSpPr>
          <p:cNvPr id="2" name="四角形: 角を丸くする 1">
            <a:extLst>
              <a:ext uri="{FF2B5EF4-FFF2-40B4-BE49-F238E27FC236}">
                <a16:creationId xmlns:a16="http://schemas.microsoft.com/office/drawing/2014/main" id="{F4F56A3D-7E3B-55CA-A21F-1FDB4B88CC80}"/>
              </a:ext>
            </a:extLst>
          </p:cNvPr>
          <p:cNvSpPr/>
          <p:nvPr/>
        </p:nvSpPr>
        <p:spPr>
          <a:xfrm>
            <a:off x="3618011" y="4361487"/>
            <a:ext cx="12307055" cy="2232277"/>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b="1" dirty="0">
                <a:latin typeface="UD デジタル 教科書体 NP-B" panose="02020700000000000000" pitchFamily="18" charset="-128"/>
                <a:ea typeface="UD デジタル 教科書体 NP-B" panose="02020700000000000000" pitchFamily="18" charset="-128"/>
              </a:rPr>
              <a:t>再生可能エネルギーに</a:t>
            </a:r>
            <a:endParaRPr kumimoji="1" lang="en-US" altLang="ja-JP" sz="6000" b="1" dirty="0">
              <a:latin typeface="UD デジタル 教科書体 NP-B" panose="02020700000000000000" pitchFamily="18" charset="-128"/>
              <a:ea typeface="UD デジタル 教科書体 NP-B" panose="02020700000000000000" pitchFamily="18" charset="-128"/>
            </a:endParaRPr>
          </a:p>
          <a:p>
            <a:pPr algn="ctr"/>
            <a:r>
              <a:rPr kumimoji="1" lang="ja-JP" altLang="en-US" sz="6000" b="1" dirty="0">
                <a:latin typeface="UD デジタル 教科書体 NP-B" panose="02020700000000000000" pitchFamily="18" charset="-128"/>
                <a:ea typeface="UD デジタル 教科書体 NP-B" panose="02020700000000000000" pitchFamily="18" charset="-128"/>
              </a:rPr>
              <a:t>利用できるものは？</a:t>
            </a:r>
          </a:p>
        </p:txBody>
      </p:sp>
    </p:spTree>
    <p:extLst>
      <p:ext uri="{BB962C8B-B14F-4D97-AF65-F5344CB8AC3E}">
        <p14:creationId xmlns:p14="http://schemas.microsoft.com/office/powerpoint/2010/main" val="13050683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E323F-8958-B864-E371-3E13515D646E}"/>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DEE9C96C-EA6F-431B-9A1F-A3B57CE6CA3D}"/>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6" name="TextBox 6">
            <a:extLst>
              <a:ext uri="{FF2B5EF4-FFF2-40B4-BE49-F238E27FC236}">
                <a16:creationId xmlns:a16="http://schemas.microsoft.com/office/drawing/2014/main" id="{4FE088B1-13B4-5943-950E-065629556C76}"/>
              </a:ext>
            </a:extLst>
          </p:cNvPr>
          <p:cNvSpPr txBox="1"/>
          <p:nvPr/>
        </p:nvSpPr>
        <p:spPr>
          <a:xfrm>
            <a:off x="-3429000" y="1778229"/>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テーマ例❷</a:t>
            </a:r>
          </a:p>
        </p:txBody>
      </p:sp>
      <p:sp>
        <p:nvSpPr>
          <p:cNvPr id="8" name="スライド番号プレースホルダー 63">
            <a:extLst>
              <a:ext uri="{FF2B5EF4-FFF2-40B4-BE49-F238E27FC236}">
                <a16:creationId xmlns:a16="http://schemas.microsoft.com/office/drawing/2014/main" id="{A443E2CA-182A-0AF5-4C7D-0D3E4A5D9C7C}"/>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56</a:t>
            </a:fld>
            <a:endParaRPr lang="en-US" sz="2000" dirty="0">
              <a:latin typeface="UD Digi Kyokasho NK-B" panose="02020700000000000000" pitchFamily="18" charset="-128"/>
              <a:ea typeface="UD Digi Kyokasho NK-B" panose="02020700000000000000" pitchFamily="18" charset="-128"/>
            </a:endParaRPr>
          </a:p>
        </p:txBody>
      </p:sp>
      <p:sp>
        <p:nvSpPr>
          <p:cNvPr id="2" name="四角形: 角を丸くする 1">
            <a:extLst>
              <a:ext uri="{FF2B5EF4-FFF2-40B4-BE49-F238E27FC236}">
                <a16:creationId xmlns:a16="http://schemas.microsoft.com/office/drawing/2014/main" id="{E3515F26-F9D9-7A75-2129-11012EF3BBCC}"/>
              </a:ext>
            </a:extLst>
          </p:cNvPr>
          <p:cNvSpPr/>
          <p:nvPr/>
        </p:nvSpPr>
        <p:spPr>
          <a:xfrm>
            <a:off x="7625236" y="1072147"/>
            <a:ext cx="9353930" cy="1412164"/>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b="1">
                <a:latin typeface="UD デジタル 教科書体 NP-B" panose="02020700000000000000" pitchFamily="18" charset="-128"/>
                <a:ea typeface="UD デジタル 教科書体 NP-B" panose="02020700000000000000" pitchFamily="18" charset="-128"/>
              </a:rPr>
              <a:t>再生可能エネルギーに</a:t>
            </a:r>
            <a:endParaRPr kumimoji="1" lang="en-US" altLang="ja-JP" sz="4400" b="1" dirty="0">
              <a:latin typeface="UD デジタル 教科書体 NP-B" panose="02020700000000000000" pitchFamily="18" charset="-128"/>
              <a:ea typeface="UD デジタル 教科書体 NP-B" panose="02020700000000000000" pitchFamily="18" charset="-128"/>
            </a:endParaRPr>
          </a:p>
          <a:p>
            <a:pPr algn="ctr"/>
            <a:r>
              <a:rPr kumimoji="1" lang="ja-JP" altLang="en-US" sz="4400" b="1">
                <a:latin typeface="UD デジタル 教科書体 NP-B" panose="02020700000000000000" pitchFamily="18" charset="-128"/>
                <a:ea typeface="UD デジタル 教科書体 NP-B" panose="02020700000000000000" pitchFamily="18" charset="-128"/>
              </a:rPr>
              <a:t>利用できるもの</a:t>
            </a:r>
            <a:r>
              <a:rPr kumimoji="1" lang="ja-JP" altLang="en-US" sz="4400" b="1" dirty="0">
                <a:latin typeface="UD デジタル 教科書体 NP-B" panose="02020700000000000000" pitchFamily="18" charset="-128"/>
                <a:ea typeface="UD デジタル 教科書体 NP-B" panose="02020700000000000000" pitchFamily="18" charset="-128"/>
              </a:rPr>
              <a:t>は？</a:t>
            </a:r>
          </a:p>
        </p:txBody>
      </p:sp>
      <p:sp>
        <p:nvSpPr>
          <p:cNvPr id="4" name="テキスト ボックス 3">
            <a:extLst>
              <a:ext uri="{FF2B5EF4-FFF2-40B4-BE49-F238E27FC236}">
                <a16:creationId xmlns:a16="http://schemas.microsoft.com/office/drawing/2014/main" id="{66FAF233-9637-AC0D-AF1C-857EFD82543C}"/>
              </a:ext>
            </a:extLst>
          </p:cNvPr>
          <p:cNvSpPr txBox="1"/>
          <p:nvPr/>
        </p:nvSpPr>
        <p:spPr>
          <a:xfrm>
            <a:off x="1869225" y="2915655"/>
            <a:ext cx="14549546" cy="7540526"/>
          </a:xfrm>
          <a:prstGeom prst="rect">
            <a:avLst/>
          </a:prstGeom>
          <a:noFill/>
        </p:spPr>
        <p:txBody>
          <a:bodyPr wrap="square" rtlCol="0">
            <a:spAutoFit/>
          </a:bodyPr>
          <a:lstStyle/>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①</a:t>
            </a:r>
            <a:r>
              <a:rPr lang="ja-JP" altLang="en-US"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バイオマス</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木材や枝葉などから作られる生物由来の再生可能資源を利用して行う発電方法。日本では</a:t>
            </a:r>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2020</a:t>
            </a:r>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年の総発電量のうち、</a:t>
            </a:r>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3.2</a:t>
            </a:r>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％がバイオマス発電によって賄われている</a:t>
            </a:r>
            <a:r>
              <a:rPr lang="ja-JP"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②</a:t>
            </a:r>
            <a:r>
              <a:rPr lang="ja-JP" altLang="en-US"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風力</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風によるエネルギーは効率性が高く、電気エネルギーへの変換率が良いとされています。一方、日本での発電コストは高止まりしているのが現状で、より普及していくには、経済性を高めていくことが必要です。</a:t>
            </a:r>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p>
          <a:p>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③</a:t>
            </a:r>
            <a:r>
              <a:rPr lang="ja-JP" altLang="en-US"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地熱</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日本は火山帯に位置しており、今後簡易に発電できるようになると、発電量は大きく伸びる可能性がある。</a:t>
            </a:r>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kumimoji="1" lang="ja-JP" altLang="en-US" sz="3200" dirty="0">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32210657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4DEEE-1841-BEEA-17B9-D678893327AE}"/>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6516071D-D8A9-7066-A053-B5C5CC10A14D}"/>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a:extLst>
              <a:ext uri="{FF2B5EF4-FFF2-40B4-BE49-F238E27FC236}">
                <a16:creationId xmlns:a16="http://schemas.microsoft.com/office/drawing/2014/main" id="{42803EAF-4B82-2CDA-E282-E8FC04E55BC5}"/>
              </a:ext>
            </a:extLst>
          </p:cNvPr>
          <p:cNvSpPr txBox="1"/>
          <p:nvPr/>
        </p:nvSpPr>
        <p:spPr>
          <a:xfrm>
            <a:off x="-2362200" y="2095500"/>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テーマ例❸</a:t>
            </a:r>
          </a:p>
        </p:txBody>
      </p:sp>
      <p:sp>
        <p:nvSpPr>
          <p:cNvPr id="8" name="スライド番号プレースホルダー 63">
            <a:extLst>
              <a:ext uri="{FF2B5EF4-FFF2-40B4-BE49-F238E27FC236}">
                <a16:creationId xmlns:a16="http://schemas.microsoft.com/office/drawing/2014/main" id="{E338C203-6183-C168-E2FC-496569A0A281}"/>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57</a:t>
            </a:fld>
            <a:endParaRPr lang="en-US" sz="2000" dirty="0">
              <a:latin typeface="UD Digi Kyokasho NK-B" panose="02020700000000000000" pitchFamily="18" charset="-128"/>
              <a:ea typeface="UD Digi Kyokasho NK-B" panose="02020700000000000000" pitchFamily="18" charset="-128"/>
            </a:endParaRPr>
          </a:p>
        </p:txBody>
      </p:sp>
      <p:sp>
        <p:nvSpPr>
          <p:cNvPr id="2" name="四角形: 角を丸くする 1">
            <a:extLst>
              <a:ext uri="{FF2B5EF4-FFF2-40B4-BE49-F238E27FC236}">
                <a16:creationId xmlns:a16="http://schemas.microsoft.com/office/drawing/2014/main" id="{15B040C1-1199-7A40-CB9F-E15E18EA5E98}"/>
              </a:ext>
            </a:extLst>
          </p:cNvPr>
          <p:cNvSpPr/>
          <p:nvPr/>
        </p:nvSpPr>
        <p:spPr>
          <a:xfrm>
            <a:off x="3618011" y="4361487"/>
            <a:ext cx="12307055" cy="2232277"/>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b="1" dirty="0">
                <a:latin typeface="UD デジタル 教科書体 NP-B" panose="02020700000000000000" pitchFamily="18" charset="-128"/>
                <a:ea typeface="UD デジタル 教科書体 NP-B" panose="02020700000000000000" pitchFamily="18" charset="-128"/>
              </a:rPr>
              <a:t>植物が地球に与える影響は？</a:t>
            </a:r>
          </a:p>
        </p:txBody>
      </p:sp>
    </p:spTree>
    <p:extLst>
      <p:ext uri="{BB962C8B-B14F-4D97-AF65-F5344CB8AC3E}">
        <p14:creationId xmlns:p14="http://schemas.microsoft.com/office/powerpoint/2010/main" val="15914610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C9E25-1749-6FC2-8661-CFAE2A210EB9}"/>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A5E120B4-D881-CC2E-05C3-9A6DDBF92F9D}"/>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6" name="TextBox 6">
            <a:extLst>
              <a:ext uri="{FF2B5EF4-FFF2-40B4-BE49-F238E27FC236}">
                <a16:creationId xmlns:a16="http://schemas.microsoft.com/office/drawing/2014/main" id="{224D5938-5CEA-E4D7-2C71-80D86BBE06DE}"/>
              </a:ext>
            </a:extLst>
          </p:cNvPr>
          <p:cNvSpPr txBox="1"/>
          <p:nvPr/>
        </p:nvSpPr>
        <p:spPr>
          <a:xfrm>
            <a:off x="-3429000" y="1778229"/>
            <a:ext cx="14549546" cy="805029"/>
          </a:xfrm>
          <a:prstGeom prst="rect">
            <a:avLst/>
          </a:prstGeom>
        </p:spPr>
        <p:txBody>
          <a:bodyPr lIns="0" tIns="0" rIns="0" bIns="0" rtlCol="0" anchor="t">
            <a:spAutoFit/>
          </a:bodyPr>
          <a:lstStyle/>
          <a:p>
            <a:pPr marL="0" lvl="0" indent="0" algn="ctr">
              <a:lnSpc>
                <a:spcPts val="5040"/>
              </a:lnSpc>
              <a:spcBef>
                <a:spcPct val="0"/>
              </a:spcBef>
            </a:pPr>
            <a:r>
              <a:rPr lang="ja-JP" altLang="en-US" sz="8800" spc="540" dirty="0">
                <a:solidFill>
                  <a:srgbClr val="247233"/>
                </a:solidFill>
                <a:latin typeface="UD デジタル 教科書体 NP-B" panose="02020700000000000000" pitchFamily="18" charset="-128"/>
                <a:ea typeface="UD デジタル 教科書体 NP-B" panose="02020700000000000000" pitchFamily="18" charset="-128"/>
              </a:rPr>
              <a:t>テーマ例❸</a:t>
            </a:r>
          </a:p>
        </p:txBody>
      </p:sp>
      <p:sp>
        <p:nvSpPr>
          <p:cNvPr id="8" name="スライド番号プレースホルダー 63">
            <a:extLst>
              <a:ext uri="{FF2B5EF4-FFF2-40B4-BE49-F238E27FC236}">
                <a16:creationId xmlns:a16="http://schemas.microsoft.com/office/drawing/2014/main" id="{EDE4BC46-9A2E-7500-58A4-E21376EF5B3B}"/>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58</a:t>
            </a:fld>
            <a:endParaRPr lang="en-US" sz="2000" dirty="0">
              <a:latin typeface="UD Digi Kyokasho NK-B" panose="02020700000000000000" pitchFamily="18" charset="-128"/>
              <a:ea typeface="UD Digi Kyokasho NK-B" panose="02020700000000000000" pitchFamily="18" charset="-128"/>
            </a:endParaRPr>
          </a:p>
        </p:txBody>
      </p:sp>
      <p:sp>
        <p:nvSpPr>
          <p:cNvPr id="2" name="四角形: 角を丸くする 1">
            <a:extLst>
              <a:ext uri="{FF2B5EF4-FFF2-40B4-BE49-F238E27FC236}">
                <a16:creationId xmlns:a16="http://schemas.microsoft.com/office/drawing/2014/main" id="{59B05A32-F337-01EF-9606-1B7DEDC2B336}"/>
              </a:ext>
            </a:extLst>
          </p:cNvPr>
          <p:cNvSpPr/>
          <p:nvPr/>
        </p:nvSpPr>
        <p:spPr>
          <a:xfrm>
            <a:off x="7391400" y="1068987"/>
            <a:ext cx="10357230" cy="1412164"/>
          </a:xfrm>
          <a:prstGeom prst="roundRect">
            <a:avLst>
              <a:gd name="adj" fmla="val 7655"/>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400" b="1" dirty="0">
                <a:latin typeface="UD デジタル 教科書体 NP-B" panose="02020700000000000000" pitchFamily="18" charset="-128"/>
                <a:ea typeface="UD デジタル 教科書体 NP-B" panose="02020700000000000000" pitchFamily="18" charset="-128"/>
              </a:rPr>
              <a:t>植物が地球に与える影響は？</a:t>
            </a:r>
          </a:p>
        </p:txBody>
      </p:sp>
      <p:sp>
        <p:nvSpPr>
          <p:cNvPr id="4" name="テキスト ボックス 3">
            <a:extLst>
              <a:ext uri="{FF2B5EF4-FFF2-40B4-BE49-F238E27FC236}">
                <a16:creationId xmlns:a16="http://schemas.microsoft.com/office/drawing/2014/main" id="{44D57F06-B1C3-B168-8485-7DFD6EBC5FCA}"/>
              </a:ext>
            </a:extLst>
          </p:cNvPr>
          <p:cNvSpPr txBox="1"/>
          <p:nvPr/>
        </p:nvSpPr>
        <p:spPr>
          <a:xfrm>
            <a:off x="1869225" y="3412822"/>
            <a:ext cx="14549546" cy="6555641"/>
          </a:xfrm>
          <a:prstGeom prst="rect">
            <a:avLst/>
          </a:prstGeom>
          <a:noFill/>
        </p:spPr>
        <p:txBody>
          <a:bodyPr wrap="square" rtlCol="0">
            <a:spAutoFit/>
          </a:bodyPr>
          <a:lstStyle/>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①</a:t>
            </a:r>
            <a:r>
              <a:rPr lang="ja-JP" altLang="en-US"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地球温暖化の抑制</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植物は、光合成によって二酸化炭素を吸収することで、温室効果ガスのひとつである二酸化炭素を減らし、地球温暖化を抑える力がある。</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②</a:t>
            </a:r>
            <a:r>
              <a:rPr lang="ja-JP" altLang="en-US"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大気汚染物質の吸収</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植物には、窒素酸化物や硫黄酸化物などの大気汚染物質を吸収するはたらきがある。</a:t>
            </a:r>
            <a:endPar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③</a:t>
            </a:r>
            <a:r>
              <a:rPr lang="ja-JP" altLang="en-US"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生物多様性の維持</a:t>
            </a:r>
            <a:endParaRPr lang="en-US" altLang="ja-JP" sz="4400" b="1" u="sng"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r>
              <a:rPr lang="ja-JP" altLang="en-US"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植物は食物連鎖や動物の住処となり、全ての生命の生存基盤となる環境を提供している。</a:t>
            </a:r>
            <a:r>
              <a:rPr lang="en-US" altLang="ja-JP" sz="3200" dirty="0">
                <a:solidFill>
                  <a:srgbClr val="000000"/>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rPr>
              <a:t> </a:t>
            </a:r>
            <a:endParaRPr lang="ja-JP" altLang="ja-JP" sz="3200" dirty="0">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endParaRPr kumimoji="1" lang="ja-JP" altLang="en-US" sz="3200" dirty="0">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39275500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74785-D821-2E10-2553-77B2555C8DB1}"/>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F80A4989-FA5A-FA18-8A7D-5A08FED1379C}"/>
              </a:ext>
            </a:extLst>
          </p:cNvPr>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FACBF2AD-479B-FB41-00E4-9BFC343103A7}"/>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C3F22762-58DD-5671-44FB-24D2C4683E34}"/>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226734F7-674C-98D3-532E-98ADE30EC695}"/>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7C57EDC2-8006-A86E-6FD8-F0EDA7484965}"/>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1F51FC29-69AF-D1D5-BDA1-EF9D07F40AE2}"/>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1" name="テキスト ボックス 10">
            <a:extLst>
              <a:ext uri="{FF2B5EF4-FFF2-40B4-BE49-F238E27FC236}">
                <a16:creationId xmlns:a16="http://schemas.microsoft.com/office/drawing/2014/main" id="{53070257-CD91-A738-2C46-47EF275F8FCA}"/>
              </a:ext>
            </a:extLst>
          </p:cNvPr>
          <p:cNvSpPr txBox="1"/>
          <p:nvPr/>
        </p:nvSpPr>
        <p:spPr>
          <a:xfrm>
            <a:off x="-1371600" y="2568110"/>
            <a:ext cx="13584716" cy="707886"/>
          </a:xfrm>
          <a:prstGeom prst="rect">
            <a:avLst/>
          </a:prstGeom>
          <a:noFill/>
        </p:spPr>
        <p:txBody>
          <a:bodyPr wrap="square">
            <a:spAutoFit/>
          </a:bodyPr>
          <a:lstStyle/>
          <a:p>
            <a:pPr algn="ctr"/>
            <a:r>
              <a:rPr kumimoji="1"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テーマを決めて探究しよう！</a:t>
            </a:r>
            <a:endPar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p:txBody>
      </p:sp>
      <p:sp>
        <p:nvSpPr>
          <p:cNvPr id="13" name="TextBox 13">
            <a:extLst>
              <a:ext uri="{FF2B5EF4-FFF2-40B4-BE49-F238E27FC236}">
                <a16:creationId xmlns:a16="http://schemas.microsoft.com/office/drawing/2014/main" id="{A7AB7D9B-8F89-75EE-1868-BB30168D8E03}"/>
              </a:ext>
            </a:extLst>
          </p:cNvPr>
          <p:cNvSpPr txBox="1"/>
          <p:nvPr/>
        </p:nvSpPr>
        <p:spPr>
          <a:xfrm>
            <a:off x="1347035" y="3938474"/>
            <a:ext cx="11506200" cy="4431983"/>
          </a:xfrm>
          <a:prstGeom prst="rect">
            <a:avLst/>
          </a:prstGeom>
        </p:spPr>
        <p:txBody>
          <a:bodyPr wrap="square" lIns="0" tIns="0" rIns="0" bIns="0" rtlCol="0" anchor="t">
            <a:spAutoFit/>
          </a:bodyPr>
          <a:lstStyle/>
          <a:p>
            <a:pPr algn="ctr"/>
            <a:r>
              <a:rPr lang="ja-JP" altLang="en-US" sz="14400" spc="1680" dirty="0">
                <a:solidFill>
                  <a:srgbClr val="247233"/>
                </a:solidFill>
                <a:latin typeface="UD デジタル 教科書体 NP-B" panose="02020700000000000000" pitchFamily="18" charset="-128"/>
                <a:ea typeface="UD デジタル 教科書体 NP-B" panose="02020700000000000000" pitchFamily="18" charset="-128"/>
              </a:rPr>
              <a:t>グループワーク</a:t>
            </a:r>
            <a:endParaRPr lang="en-US" sz="14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5" name="テキスト ボックス 14">
            <a:extLst>
              <a:ext uri="{FF2B5EF4-FFF2-40B4-BE49-F238E27FC236}">
                <a16:creationId xmlns:a16="http://schemas.microsoft.com/office/drawing/2014/main" id="{B24DD659-CE04-CD86-C003-5B79760C077B}"/>
              </a:ext>
            </a:extLst>
          </p:cNvPr>
          <p:cNvSpPr txBox="1"/>
          <p:nvPr/>
        </p:nvSpPr>
        <p:spPr>
          <a:xfrm>
            <a:off x="8153400" y="8624584"/>
            <a:ext cx="10566893" cy="1323439"/>
          </a:xfrm>
          <a:prstGeom prst="rect">
            <a:avLst/>
          </a:prstGeom>
          <a:noFill/>
        </p:spPr>
        <p:txBody>
          <a:bodyPr wrap="square">
            <a:spAutoFit/>
          </a:bodyPr>
          <a:lstStyle/>
          <a:p>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テーマ例を参考にしながら、</a:t>
            </a:r>
            <a:endParaRPr lang="en-US" altLang="ja-JP"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a:p>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グループでテーマを決めてください。</a:t>
            </a:r>
          </a:p>
        </p:txBody>
      </p:sp>
      <p:sp>
        <p:nvSpPr>
          <p:cNvPr id="9" name="楕円 8">
            <a:extLst>
              <a:ext uri="{FF2B5EF4-FFF2-40B4-BE49-F238E27FC236}">
                <a16:creationId xmlns:a16="http://schemas.microsoft.com/office/drawing/2014/main" id="{769DCF44-703E-E709-357C-C0E8E4ADE5C4}"/>
              </a:ext>
            </a:extLst>
          </p:cNvPr>
          <p:cNvSpPr/>
          <p:nvPr/>
        </p:nvSpPr>
        <p:spPr>
          <a:xfrm>
            <a:off x="12688330" y="4057347"/>
            <a:ext cx="3470490" cy="3411401"/>
          </a:xfrm>
          <a:prstGeom prst="ellipse">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7200" b="1" dirty="0">
                <a:latin typeface="UD デジタル 教科書体 NP-B" panose="02020700000000000000" pitchFamily="18" charset="-128"/>
                <a:ea typeface="UD デジタル 教科書体 NP-B" panose="02020700000000000000" pitchFamily="18" charset="-128"/>
              </a:rPr>
              <a:t>30</a:t>
            </a:r>
            <a:r>
              <a:rPr kumimoji="1" lang="ja-JP" altLang="en-US" sz="3200" b="1" dirty="0">
                <a:latin typeface="UD デジタル 教科書体 NP-B" panose="02020700000000000000" pitchFamily="18" charset="-128"/>
                <a:ea typeface="UD デジタル 教科書体 NP-B" panose="02020700000000000000" pitchFamily="18" charset="-128"/>
              </a:rPr>
              <a:t>分</a:t>
            </a:r>
            <a:endParaRPr kumimoji="1" lang="ja-JP" altLang="en-US" sz="4400" b="1" dirty="0">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5A12528A-757F-9095-D3A4-957312BA8D5C}"/>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7FC6A8B7-F503-E6E3-AEE1-7C18472F0A2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59</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E14C9818-D47A-DBBF-6579-0847A4FC2E7F}"/>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856952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dirty="0"/>
          </a:p>
        </p:txBody>
      </p:sp>
      <p:sp>
        <p:nvSpPr>
          <p:cNvPr id="6" name="Freeform 6"/>
          <p:cNvSpPr/>
          <p:nvPr/>
        </p:nvSpPr>
        <p:spPr>
          <a:xfrm>
            <a:off x="7275347" y="5988079"/>
            <a:ext cx="3737306" cy="4929300"/>
          </a:xfrm>
          <a:custGeom>
            <a:avLst/>
            <a:gdLst/>
            <a:ahLst/>
            <a:cxnLst/>
            <a:rect l="l" t="t" r="r" b="b"/>
            <a:pathLst>
              <a:path w="3737306" h="4929300">
                <a:moveTo>
                  <a:pt x="0" y="0"/>
                </a:moveTo>
                <a:lnTo>
                  <a:pt x="3737306" y="0"/>
                </a:lnTo>
                <a:lnTo>
                  <a:pt x="3737306" y="4929300"/>
                </a:lnTo>
                <a:lnTo>
                  <a:pt x="0" y="49293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7" name="TextBox 7"/>
          <p:cNvSpPr txBox="1"/>
          <p:nvPr/>
        </p:nvSpPr>
        <p:spPr>
          <a:xfrm>
            <a:off x="1869227" y="2625328"/>
            <a:ext cx="14549546" cy="2031325"/>
          </a:xfrm>
          <a:prstGeom prst="rect">
            <a:avLst/>
          </a:prstGeom>
        </p:spPr>
        <p:txBody>
          <a:bodyPr lIns="0" tIns="0" rIns="0" bIns="0" rtlCol="0" anchor="t">
            <a:spAutoFit/>
          </a:bodyPr>
          <a:lstStyle/>
          <a:p>
            <a:pPr>
              <a:spcBef>
                <a:spcPct val="0"/>
              </a:spcBef>
            </a:pPr>
            <a:r>
              <a:rPr lang="en-US" altLang="ja-JP" sz="6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6600" spc="540" dirty="0">
              <a:solidFill>
                <a:srgbClr val="247233"/>
              </a:solidFill>
              <a:latin typeface="UD デジタル 教科書体 NP-B" panose="02020700000000000000" pitchFamily="18" charset="-128"/>
              <a:ea typeface="UD デジタル 教科書体 NP-B" panose="02020700000000000000" pitchFamily="18" charset="-128"/>
            </a:endParaRPr>
          </a:p>
          <a:p>
            <a:pPr marL="0" lvl="0" indent="0" algn="l">
              <a:spcBef>
                <a:spcPct val="0"/>
              </a:spcBef>
            </a:pPr>
            <a:r>
              <a:rPr lang="ja-JP" altLang="en-US" sz="6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altLang="ja-JP" sz="6600" spc="54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8" name="TextBox 8"/>
          <p:cNvSpPr txBox="1"/>
          <p:nvPr/>
        </p:nvSpPr>
        <p:spPr>
          <a:xfrm>
            <a:off x="1869227" y="8072579"/>
            <a:ext cx="5398296" cy="2844800"/>
          </a:xfrm>
          <a:prstGeom prst="rect">
            <a:avLst/>
          </a:prstGeom>
        </p:spPr>
        <p:txBody>
          <a:bodyPr lIns="0" tIns="0" rIns="0" bIns="0" rtlCol="0" anchor="t">
            <a:spAutoFit/>
          </a:bodyPr>
          <a:lstStyle/>
          <a:p>
            <a:pPr marL="0" lvl="0" indent="0" algn="l">
              <a:lnSpc>
                <a:spcPts val="22000"/>
              </a:lnSpc>
              <a:spcBef>
                <a:spcPct val="0"/>
              </a:spcBef>
            </a:pPr>
            <a:r>
              <a:rPr lang="en-US" sz="20000" u="none" spc="1000">
                <a:solidFill>
                  <a:srgbClr val="247233"/>
                </a:solidFill>
                <a:latin typeface="UD デジタル 教科書体 NP-B" panose="02020700000000000000" pitchFamily="18" charset="-128"/>
                <a:ea typeface="UD デジタル 教科書体 NP-B" panose="02020700000000000000" pitchFamily="18" charset="-128"/>
              </a:rPr>
              <a:t>01</a:t>
            </a:r>
          </a:p>
        </p:txBody>
      </p:sp>
      <p:sp>
        <p:nvSpPr>
          <p:cNvPr id="12" name="スライド番号プレースホルダー 63">
            <a:extLst>
              <a:ext uri="{FF2B5EF4-FFF2-40B4-BE49-F238E27FC236}">
                <a16:creationId xmlns:a16="http://schemas.microsoft.com/office/drawing/2014/main" id="{EA48E606-691B-94A5-FDE5-014C3EB754BD}"/>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a:t>
            </a:fld>
            <a:endParaRPr lang="en-US" sz="2000" dirty="0">
              <a:latin typeface="UD Digi Kyokasho NK-B" panose="02020700000000000000" pitchFamily="18" charset="-128"/>
              <a:ea typeface="UD Digi Kyokasho NK-B" panose="02020700000000000000" pitchFamily="18" charset="-128"/>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83B5C-E921-1EB2-6B2C-4695FBE36D9A}"/>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41DA829A-8171-8B84-BB26-E8E57887C2C0}"/>
              </a:ext>
            </a:extLst>
          </p:cNvPr>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30384CB0-4BA2-26EA-C2B0-407D4A6A540F}"/>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0FB2CE47-6B7E-3BDE-7727-67D504B7048F}"/>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3B6E07E9-0C4A-202A-939B-8ED3AB7D2353}"/>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7E5923C4-636C-2D3A-D7B1-07654E32C35C}"/>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DBB4D12F-BFF7-7CDC-8EBD-DDAA622BFE35}"/>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u="none" spc="560" dirty="0">
                <a:solidFill>
                  <a:srgbClr val="FFFFFF"/>
                </a:solidFill>
                <a:latin typeface="UD デジタル 教科書体 NP-B" panose="02020700000000000000" pitchFamily="18" charset="-128"/>
                <a:ea typeface="UD デジタル 教科書体 NP-B" panose="02020700000000000000" pitchFamily="18" charset="-128"/>
              </a:rPr>
              <a:t>6</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1" name="テキスト ボックス 10">
            <a:extLst>
              <a:ext uri="{FF2B5EF4-FFF2-40B4-BE49-F238E27FC236}">
                <a16:creationId xmlns:a16="http://schemas.microsoft.com/office/drawing/2014/main" id="{424450E4-90C7-33F9-69E6-809B7A53A3DE}"/>
              </a:ext>
            </a:extLst>
          </p:cNvPr>
          <p:cNvSpPr txBox="1"/>
          <p:nvPr/>
        </p:nvSpPr>
        <p:spPr>
          <a:xfrm>
            <a:off x="1219200" y="3487416"/>
            <a:ext cx="11404168" cy="707886"/>
          </a:xfrm>
          <a:prstGeom prst="rect">
            <a:avLst/>
          </a:prstGeom>
          <a:noFill/>
        </p:spPr>
        <p:txBody>
          <a:bodyPr wrap="square">
            <a:spAutoFit/>
          </a:bodyPr>
          <a:lstStyle/>
          <a:p>
            <a:pPr algn="ctr"/>
            <a:r>
              <a:rPr kumimoji="1"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グループで話し合ったことを発表します。</a:t>
            </a:r>
            <a:endPar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p:txBody>
      </p:sp>
      <p:sp>
        <p:nvSpPr>
          <p:cNvPr id="13" name="TextBox 13">
            <a:extLst>
              <a:ext uri="{FF2B5EF4-FFF2-40B4-BE49-F238E27FC236}">
                <a16:creationId xmlns:a16="http://schemas.microsoft.com/office/drawing/2014/main" id="{8D9650A6-8370-9FCC-2F82-3A3E1875ED81}"/>
              </a:ext>
            </a:extLst>
          </p:cNvPr>
          <p:cNvSpPr txBox="1"/>
          <p:nvPr/>
        </p:nvSpPr>
        <p:spPr>
          <a:xfrm>
            <a:off x="4766599" y="5763047"/>
            <a:ext cx="6519378" cy="1280543"/>
          </a:xfrm>
          <a:prstGeom prst="rect">
            <a:avLst/>
          </a:prstGeom>
        </p:spPr>
        <p:txBody>
          <a:bodyPr wrap="square" lIns="0" tIns="0" rIns="0" bIns="0" rtlCol="0" anchor="t">
            <a:spAutoFit/>
          </a:bodyPr>
          <a:lstStyle/>
          <a:p>
            <a:pPr algn="ctr">
              <a:lnSpc>
                <a:spcPts val="7840"/>
              </a:lnSpc>
            </a:pPr>
            <a:r>
              <a:rPr lang="ja-JP" altLang="en-US" sz="14400" spc="1680" dirty="0">
                <a:solidFill>
                  <a:srgbClr val="247233"/>
                </a:solidFill>
                <a:latin typeface="UD デジタル 教科書体 NP-B" panose="02020700000000000000" pitchFamily="18" charset="-128"/>
                <a:ea typeface="UD デジタル 教科書体 NP-B" panose="02020700000000000000" pitchFamily="18" charset="-128"/>
              </a:rPr>
              <a:t>発表</a:t>
            </a:r>
            <a:endParaRPr lang="en-US" sz="14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5" name="テキスト ボックス 14">
            <a:extLst>
              <a:ext uri="{FF2B5EF4-FFF2-40B4-BE49-F238E27FC236}">
                <a16:creationId xmlns:a16="http://schemas.microsoft.com/office/drawing/2014/main" id="{995BB610-D24D-384D-A7A9-E6602EE369B6}"/>
              </a:ext>
            </a:extLst>
          </p:cNvPr>
          <p:cNvSpPr txBox="1"/>
          <p:nvPr/>
        </p:nvSpPr>
        <p:spPr>
          <a:xfrm>
            <a:off x="7696200" y="8339265"/>
            <a:ext cx="10185893" cy="1077218"/>
          </a:xfrm>
          <a:prstGeom prst="rect">
            <a:avLst/>
          </a:prstGeom>
          <a:noFill/>
        </p:spPr>
        <p:txBody>
          <a:bodyPr wrap="square">
            <a:spAutoFit/>
          </a:bodyPr>
          <a:lstStyle/>
          <a:p>
            <a:r>
              <a:rPr lang="ja-JP" altLang="en-US" sz="3200" b="1">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a:t>
            </a:r>
            <a:r>
              <a:rPr lang="en-US" altLang="ja-JP" sz="3200" b="1" dirty="0" err="1">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NbS</a:t>
            </a:r>
            <a:r>
              <a:rPr lang="ja-JP" altLang="en-US" sz="3200" b="1">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と</a:t>
            </a:r>
            <a:r>
              <a:rPr lang="ja-JP" altLang="en-US" sz="32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関連する視点はありましたか？</a:t>
            </a:r>
            <a:endParaRPr lang="en-US" altLang="ja-JP" sz="32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a:p>
            <a:r>
              <a:rPr lang="ja-JP" altLang="en-US" sz="32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■次に調べてみたいことが出てきましたか？</a:t>
            </a:r>
          </a:p>
        </p:txBody>
      </p:sp>
      <p:sp>
        <p:nvSpPr>
          <p:cNvPr id="9" name="楕円 8">
            <a:extLst>
              <a:ext uri="{FF2B5EF4-FFF2-40B4-BE49-F238E27FC236}">
                <a16:creationId xmlns:a16="http://schemas.microsoft.com/office/drawing/2014/main" id="{E158DA13-102D-03E5-D9F8-93475C505803}"/>
              </a:ext>
            </a:extLst>
          </p:cNvPr>
          <p:cNvSpPr/>
          <p:nvPr/>
        </p:nvSpPr>
        <p:spPr>
          <a:xfrm>
            <a:off x="11435458" y="4057347"/>
            <a:ext cx="3470490" cy="3411401"/>
          </a:xfrm>
          <a:prstGeom prst="ellipse">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b="1" dirty="0">
                <a:latin typeface="UD デジタル 教科書体 NP-B" panose="02020700000000000000" pitchFamily="18" charset="-128"/>
                <a:ea typeface="UD デジタル 教科書体 NP-B" panose="02020700000000000000" pitchFamily="18" charset="-128"/>
              </a:rPr>
              <a:t>各チーム</a:t>
            </a:r>
            <a:endParaRPr kumimoji="1" lang="en-US" altLang="ja-JP" sz="4400" b="1" dirty="0">
              <a:latin typeface="UD デジタル 教科書体 NP-B" panose="02020700000000000000" pitchFamily="18" charset="-128"/>
              <a:ea typeface="UD デジタル 教科書体 NP-B" panose="02020700000000000000" pitchFamily="18" charset="-128"/>
            </a:endParaRPr>
          </a:p>
          <a:p>
            <a:pPr algn="ctr"/>
            <a:r>
              <a:rPr kumimoji="1" lang="ja-JP" altLang="en-US" sz="4400" b="1" dirty="0">
                <a:latin typeface="UD デジタル 教科書体 NP-B" panose="02020700000000000000" pitchFamily="18" charset="-128"/>
                <a:ea typeface="UD デジタル 教科書体 NP-B" panose="02020700000000000000" pitchFamily="18" charset="-128"/>
              </a:rPr>
              <a:t>５</a:t>
            </a:r>
            <a:r>
              <a:rPr kumimoji="1" lang="ja-JP" altLang="en-US" sz="3200" b="1" dirty="0">
                <a:latin typeface="UD デジタル 教科書体 NP-B" panose="02020700000000000000" pitchFamily="18" charset="-128"/>
                <a:ea typeface="UD デジタル 教科書体 NP-B" panose="02020700000000000000" pitchFamily="18" charset="-128"/>
              </a:rPr>
              <a:t>分</a:t>
            </a:r>
            <a:endParaRPr kumimoji="1" lang="ja-JP" altLang="en-US" sz="4400" b="1" dirty="0">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204C5B69-68BD-A47F-5487-5DBF56AED63A}"/>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5C1F4FC1-BB62-A702-5888-62078EB89DE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60</a:t>
            </a:fld>
            <a:endParaRPr lang="en-US" sz="2000" dirty="0">
              <a:latin typeface="UD Digi Kyokasho NK-B" panose="02020700000000000000" pitchFamily="18" charset="-128"/>
              <a:ea typeface="UD Digi Kyokasho NK-B" panose="02020700000000000000" pitchFamily="18" charset="-128"/>
            </a:endParaRPr>
          </a:p>
        </p:txBody>
      </p:sp>
      <p:sp>
        <p:nvSpPr>
          <p:cNvPr id="2" name="TextBox 12">
            <a:extLst>
              <a:ext uri="{FF2B5EF4-FFF2-40B4-BE49-F238E27FC236}">
                <a16:creationId xmlns:a16="http://schemas.microsoft.com/office/drawing/2014/main" id="{E26E0806-3FD0-CD91-43FF-40A253C5D1F5}"/>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探究しよう！</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20288726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74785-D821-2E10-2553-77B2555C8DB1}"/>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F80A4989-FA5A-FA18-8A7D-5A08FED1379C}"/>
              </a:ext>
            </a:extLst>
          </p:cNvPr>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FACBF2AD-479B-FB41-00E4-9BFC343103A7}"/>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C3F22762-58DD-5671-44FB-24D2C4683E34}"/>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226734F7-674C-98D3-532E-98ADE30EC695}"/>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7C57EDC2-8006-A86E-6FD8-F0EDA7484965}"/>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1F51FC29-69AF-D1D5-BDA1-EF9D07F40AE2}"/>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F8405E90-4C15-8AA7-2A1C-B8D69369B241}"/>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1" name="テキスト ボックス 10">
            <a:extLst>
              <a:ext uri="{FF2B5EF4-FFF2-40B4-BE49-F238E27FC236}">
                <a16:creationId xmlns:a16="http://schemas.microsoft.com/office/drawing/2014/main" id="{53070257-CD91-A738-2C46-47EF275F8FCA}"/>
              </a:ext>
            </a:extLst>
          </p:cNvPr>
          <p:cNvSpPr txBox="1"/>
          <p:nvPr/>
        </p:nvSpPr>
        <p:spPr>
          <a:xfrm>
            <a:off x="903842" y="2893478"/>
            <a:ext cx="13584716" cy="707886"/>
          </a:xfrm>
          <a:prstGeom prst="rect">
            <a:avLst/>
          </a:prstGeom>
          <a:noFill/>
        </p:spPr>
        <p:txBody>
          <a:bodyPr wrap="square">
            <a:spAutoFit/>
          </a:bodyPr>
          <a:lstStyle/>
          <a:p>
            <a:pPr algn="ctr"/>
            <a:r>
              <a:rPr kumimoji="1"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今日の授業で学んだことをクラスメイトと振り返ろう</a:t>
            </a:r>
            <a:endPar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p:txBody>
      </p:sp>
      <p:sp>
        <p:nvSpPr>
          <p:cNvPr id="13" name="TextBox 13">
            <a:extLst>
              <a:ext uri="{FF2B5EF4-FFF2-40B4-BE49-F238E27FC236}">
                <a16:creationId xmlns:a16="http://schemas.microsoft.com/office/drawing/2014/main" id="{A7AB7D9B-8F89-75EE-1868-BB30168D8E03}"/>
              </a:ext>
            </a:extLst>
          </p:cNvPr>
          <p:cNvSpPr txBox="1"/>
          <p:nvPr/>
        </p:nvSpPr>
        <p:spPr>
          <a:xfrm>
            <a:off x="4766599" y="5763047"/>
            <a:ext cx="6519378" cy="1280543"/>
          </a:xfrm>
          <a:prstGeom prst="rect">
            <a:avLst/>
          </a:prstGeom>
        </p:spPr>
        <p:txBody>
          <a:bodyPr wrap="square" lIns="0" tIns="0" rIns="0" bIns="0" rtlCol="0" anchor="t">
            <a:spAutoFit/>
          </a:bodyPr>
          <a:lstStyle/>
          <a:p>
            <a:pPr algn="ctr">
              <a:lnSpc>
                <a:spcPts val="7840"/>
              </a:lnSpc>
            </a:pPr>
            <a:r>
              <a:rPr lang="ja-JP" altLang="en-US" sz="14400" spc="1680" dirty="0">
                <a:solidFill>
                  <a:srgbClr val="247233"/>
                </a:solidFill>
                <a:latin typeface="UD デジタル 教科書体 NP-B" panose="02020700000000000000" pitchFamily="18" charset="-128"/>
                <a:ea typeface="UD デジタル 教科書体 NP-B" panose="02020700000000000000" pitchFamily="18" charset="-128"/>
              </a:rPr>
              <a:t>ワーク</a:t>
            </a:r>
            <a:endParaRPr lang="en-US" sz="14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5" name="テキスト ボックス 14">
            <a:extLst>
              <a:ext uri="{FF2B5EF4-FFF2-40B4-BE49-F238E27FC236}">
                <a16:creationId xmlns:a16="http://schemas.microsoft.com/office/drawing/2014/main" id="{B24DD659-CE04-CD86-C003-5B79760C077B}"/>
              </a:ext>
            </a:extLst>
          </p:cNvPr>
          <p:cNvSpPr txBox="1"/>
          <p:nvPr/>
        </p:nvSpPr>
        <p:spPr>
          <a:xfrm>
            <a:off x="7315200" y="8339265"/>
            <a:ext cx="10566893" cy="1323439"/>
          </a:xfrm>
          <a:prstGeom prst="rect">
            <a:avLst/>
          </a:prstGeom>
          <a:noFill/>
        </p:spPr>
        <p:txBody>
          <a:bodyPr wrap="square">
            <a:spAutoFit/>
          </a:bodyPr>
          <a:lstStyle/>
          <a:p>
            <a:r>
              <a:rPr lang="ja-JP" altLang="en-US" sz="4000" b="1">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a:t>
            </a:r>
            <a:r>
              <a:rPr lang="en-US" altLang="ja-JP" sz="4000" b="1" dirty="0" err="1">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NbS</a:t>
            </a:r>
            <a:r>
              <a:rPr lang="ja-JP" altLang="en-US" sz="4000" b="1">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について</a:t>
            </a:r>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わかりましたか？</a:t>
            </a:r>
            <a:endParaRPr lang="en-US" altLang="ja-JP"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a:p>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■次に調べてみたいことが出てきましたか？</a:t>
            </a:r>
          </a:p>
        </p:txBody>
      </p:sp>
      <p:sp>
        <p:nvSpPr>
          <p:cNvPr id="9" name="楕円 8">
            <a:extLst>
              <a:ext uri="{FF2B5EF4-FFF2-40B4-BE49-F238E27FC236}">
                <a16:creationId xmlns:a16="http://schemas.microsoft.com/office/drawing/2014/main" id="{769DCF44-703E-E709-357C-C0E8E4ADE5C4}"/>
              </a:ext>
            </a:extLst>
          </p:cNvPr>
          <p:cNvSpPr/>
          <p:nvPr/>
        </p:nvSpPr>
        <p:spPr>
          <a:xfrm>
            <a:off x="12688330" y="4057347"/>
            <a:ext cx="3470490" cy="3411401"/>
          </a:xfrm>
          <a:prstGeom prst="ellipse">
            <a:avLst/>
          </a:prstGeom>
          <a:solidFill>
            <a:srgbClr val="247233"/>
          </a:solidFill>
          <a:ln>
            <a:solidFill>
              <a:srgbClr val="2472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7200" b="1" dirty="0">
                <a:latin typeface="UD デジタル 教科書体 NP-B" panose="02020700000000000000" pitchFamily="18" charset="-128"/>
                <a:ea typeface="UD デジタル 教科書体 NP-B" panose="02020700000000000000" pitchFamily="18" charset="-128"/>
              </a:rPr>
              <a:t>3</a:t>
            </a:r>
            <a:r>
              <a:rPr kumimoji="1" lang="ja-JP" altLang="en-US" sz="3200" b="1" dirty="0">
                <a:latin typeface="UD デジタル 教科書体 NP-B" panose="02020700000000000000" pitchFamily="18" charset="-128"/>
                <a:ea typeface="UD デジタル 教科書体 NP-B" panose="02020700000000000000" pitchFamily="18" charset="-128"/>
              </a:rPr>
              <a:t>分</a:t>
            </a:r>
            <a:endParaRPr kumimoji="1" lang="ja-JP" altLang="en-US" sz="4400" b="1" dirty="0">
              <a:latin typeface="UD デジタル 教科書体 NP-B" panose="02020700000000000000" pitchFamily="18" charset="-128"/>
              <a:ea typeface="UD デジタル 教科書体 NP-B" panose="02020700000000000000" pitchFamily="18" charset="-128"/>
            </a:endParaRPr>
          </a:p>
        </p:txBody>
      </p:sp>
      <p:sp>
        <p:nvSpPr>
          <p:cNvPr id="16" name="TextBox 13">
            <a:extLst>
              <a:ext uri="{FF2B5EF4-FFF2-40B4-BE49-F238E27FC236}">
                <a16:creationId xmlns:a16="http://schemas.microsoft.com/office/drawing/2014/main" id="{5A12528A-757F-9095-D3A4-957312BA8D5C}"/>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7FC6A8B7-F503-E6E3-AEE1-7C18472F0A2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61</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32983080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D1661-1A79-945A-D9FC-61E2E6CD08A4}"/>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17742502-1BAE-B75A-0EA5-DBAD9CCAE2AE}"/>
              </a:ext>
            </a:extLst>
          </p:cNvPr>
          <p:cNvSpPr/>
          <p:nvPr/>
        </p:nvSpPr>
        <p:spPr>
          <a:xfrm>
            <a:off x="27122"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5" name="AutoShape 5">
            <a:extLst>
              <a:ext uri="{FF2B5EF4-FFF2-40B4-BE49-F238E27FC236}">
                <a16:creationId xmlns:a16="http://schemas.microsoft.com/office/drawing/2014/main" id="{C93B4E62-9C57-74DA-13CF-F25FEE83296F}"/>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BAF85137-1414-EDE4-7C00-DC3D7AE53AC4}"/>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50A06F89-A37C-47E6-5804-2882FDC3B782}"/>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8" name="TextBox 8">
              <a:extLst>
                <a:ext uri="{FF2B5EF4-FFF2-40B4-BE49-F238E27FC236}">
                  <a16:creationId xmlns:a16="http://schemas.microsoft.com/office/drawing/2014/main" id="{958B66D1-C5C4-933E-7B4F-737920AE0714}"/>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latin typeface="UD デジタル 教科書体 NP-B" panose="02020700000000000000" pitchFamily="18" charset="-128"/>
                <a:ea typeface="UD デジタル 教科書体 NP-B" panose="02020700000000000000" pitchFamily="18" charset="-128"/>
              </a:endParaRPr>
            </a:p>
          </p:txBody>
        </p:sp>
      </p:grpSp>
      <p:sp>
        <p:nvSpPr>
          <p:cNvPr id="17" name="TextBox 17">
            <a:extLst>
              <a:ext uri="{FF2B5EF4-FFF2-40B4-BE49-F238E27FC236}">
                <a16:creationId xmlns:a16="http://schemas.microsoft.com/office/drawing/2014/main" id="{C271BFCA-2AF1-7DC9-12FA-A635567AEFA2}"/>
              </a:ext>
            </a:extLst>
          </p:cNvPr>
          <p:cNvSpPr txBox="1"/>
          <p:nvPr/>
        </p:nvSpPr>
        <p:spPr>
          <a:xfrm>
            <a:off x="812275" y="661201"/>
            <a:ext cx="1323449" cy="956480"/>
          </a:xfrm>
          <a:prstGeom prst="rect">
            <a:avLst/>
          </a:prstGeom>
        </p:spPr>
        <p:txBody>
          <a:bodyPr lIns="0" tIns="0" rIns="0" bIns="0" rtlCol="0" anchor="t">
            <a:spAutoFit/>
          </a:bodyPr>
          <a:lstStyle/>
          <a:p>
            <a:pPr marL="0" lvl="0" indent="0" algn="ctr">
              <a:lnSpc>
                <a:spcPts val="7840"/>
              </a:lnSpc>
              <a:spcBef>
                <a:spcPct val="0"/>
              </a:spcBef>
            </a:pPr>
            <a:r>
              <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rPr>
              <a:t>0</a:t>
            </a:r>
            <a:r>
              <a:rPr lang="en-US" altLang="ja-JP" sz="5600" spc="560" dirty="0">
                <a:solidFill>
                  <a:srgbClr val="FFFFFF"/>
                </a:solidFill>
                <a:latin typeface="UD デジタル 教科書体 NP-B" panose="02020700000000000000" pitchFamily="18" charset="-128"/>
                <a:ea typeface="UD デジタル 教科書体 NP-B" panose="02020700000000000000" pitchFamily="18" charset="-128"/>
              </a:rPr>
              <a:t>5</a:t>
            </a:r>
            <a:endParaRPr lang="en-US" sz="5600" u="none" spc="560" dirty="0">
              <a:solidFill>
                <a:srgbClr val="FFFFFF"/>
              </a:solidFill>
              <a:latin typeface="UD デジタル 教科書体 NP-B" panose="02020700000000000000" pitchFamily="18" charset="-128"/>
              <a:ea typeface="UD デジタル 教科書体 NP-B" panose="02020700000000000000" pitchFamily="18" charset="-128"/>
            </a:endParaRPr>
          </a:p>
        </p:txBody>
      </p:sp>
      <p:sp>
        <p:nvSpPr>
          <p:cNvPr id="18" name="TextBox 18">
            <a:extLst>
              <a:ext uri="{FF2B5EF4-FFF2-40B4-BE49-F238E27FC236}">
                <a16:creationId xmlns:a16="http://schemas.microsoft.com/office/drawing/2014/main" id="{F28C7D64-9DFA-8EB2-EE0E-6D114DE014AB}"/>
              </a:ext>
            </a:extLst>
          </p:cNvPr>
          <p:cNvSpPr txBox="1"/>
          <p:nvPr/>
        </p:nvSpPr>
        <p:spPr>
          <a:xfrm>
            <a:off x="2973269" y="689776"/>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spc="1080" dirty="0">
                <a:solidFill>
                  <a:srgbClr val="247233"/>
                </a:solidFill>
                <a:latin typeface="UD デジタル 教科書体 NP-B" panose="02020700000000000000" pitchFamily="18" charset="-128"/>
                <a:ea typeface="UD デジタル 教科書体 NP-B" panose="02020700000000000000" pitchFamily="18" charset="-128"/>
              </a:rPr>
              <a:t>ワーク</a:t>
            </a: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1" name="テキスト ボックス 10">
            <a:extLst>
              <a:ext uri="{FF2B5EF4-FFF2-40B4-BE49-F238E27FC236}">
                <a16:creationId xmlns:a16="http://schemas.microsoft.com/office/drawing/2014/main" id="{8534617F-64E0-3916-0CF8-165DB068E799}"/>
              </a:ext>
            </a:extLst>
          </p:cNvPr>
          <p:cNvSpPr txBox="1"/>
          <p:nvPr/>
        </p:nvSpPr>
        <p:spPr>
          <a:xfrm>
            <a:off x="903842" y="2893478"/>
            <a:ext cx="13584716" cy="707886"/>
          </a:xfrm>
          <a:prstGeom prst="rect">
            <a:avLst/>
          </a:prstGeom>
          <a:noFill/>
        </p:spPr>
        <p:txBody>
          <a:bodyPr wrap="square">
            <a:spAutoFit/>
          </a:bodyPr>
          <a:lstStyle/>
          <a:p>
            <a:pPr algn="ctr"/>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グループで出た意見を教えてください</a:t>
            </a:r>
          </a:p>
        </p:txBody>
      </p:sp>
      <p:sp>
        <p:nvSpPr>
          <p:cNvPr id="13" name="TextBox 13">
            <a:extLst>
              <a:ext uri="{FF2B5EF4-FFF2-40B4-BE49-F238E27FC236}">
                <a16:creationId xmlns:a16="http://schemas.microsoft.com/office/drawing/2014/main" id="{3A08EC6F-1B73-578C-CCAC-765CB72B4646}"/>
              </a:ext>
            </a:extLst>
          </p:cNvPr>
          <p:cNvSpPr txBox="1"/>
          <p:nvPr/>
        </p:nvSpPr>
        <p:spPr>
          <a:xfrm>
            <a:off x="5884311" y="5663638"/>
            <a:ext cx="6519378" cy="1280543"/>
          </a:xfrm>
          <a:prstGeom prst="rect">
            <a:avLst/>
          </a:prstGeom>
        </p:spPr>
        <p:txBody>
          <a:bodyPr wrap="square" lIns="0" tIns="0" rIns="0" bIns="0" rtlCol="0" anchor="t">
            <a:spAutoFit/>
          </a:bodyPr>
          <a:lstStyle/>
          <a:p>
            <a:pPr algn="ctr">
              <a:lnSpc>
                <a:spcPts val="7840"/>
              </a:lnSpc>
            </a:pPr>
            <a:r>
              <a:rPr lang="ja-JP" altLang="en-US" sz="14400" spc="1680" dirty="0">
                <a:solidFill>
                  <a:srgbClr val="247233"/>
                </a:solidFill>
                <a:latin typeface="UD デジタル 教科書体 NP-B" panose="02020700000000000000" pitchFamily="18" charset="-128"/>
                <a:ea typeface="UD デジタル 教科書体 NP-B" panose="02020700000000000000" pitchFamily="18" charset="-128"/>
              </a:rPr>
              <a:t>発表</a:t>
            </a:r>
            <a:endParaRPr lang="en-US" sz="14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5" name="テキスト ボックス 14">
            <a:extLst>
              <a:ext uri="{FF2B5EF4-FFF2-40B4-BE49-F238E27FC236}">
                <a16:creationId xmlns:a16="http://schemas.microsoft.com/office/drawing/2014/main" id="{37C65D77-A78D-88E3-6E6F-7C4BFEED865A}"/>
              </a:ext>
            </a:extLst>
          </p:cNvPr>
          <p:cNvSpPr txBox="1"/>
          <p:nvPr/>
        </p:nvSpPr>
        <p:spPr>
          <a:xfrm>
            <a:off x="7315200" y="8339265"/>
            <a:ext cx="10566893" cy="1323439"/>
          </a:xfrm>
          <a:prstGeom prst="rect">
            <a:avLst/>
          </a:prstGeom>
          <a:noFill/>
        </p:spPr>
        <p:txBody>
          <a:bodyPr wrap="square">
            <a:spAutoFit/>
          </a:bodyPr>
          <a:lstStyle/>
          <a:p>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■発表を聞いて面白いなと思ったことは</a:t>
            </a:r>
            <a:endParaRPr lang="en-US" altLang="ja-JP"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endParaRPr>
          </a:p>
          <a:p>
            <a:r>
              <a:rPr lang="ja-JP" altLang="en-US" sz="4000" b="1" dirty="0">
                <a:solidFill>
                  <a:srgbClr val="247233"/>
                </a:solidFill>
                <a:latin typeface="UD デジタル 教科書体 NP-B" panose="02020700000000000000" pitchFamily="18" charset="-128"/>
                <a:ea typeface="UD デジタル 教科書体 NP-B" panose="02020700000000000000" pitchFamily="18" charset="-128"/>
                <a:cs typeface="07あかずきんポップ Heavy" panose="00000900000000000000" pitchFamily="50" charset="-128"/>
              </a:rPr>
              <a:t>　ワークシートに書いておきましょう！</a:t>
            </a:r>
          </a:p>
        </p:txBody>
      </p:sp>
      <p:sp>
        <p:nvSpPr>
          <p:cNvPr id="16" name="TextBox 13">
            <a:extLst>
              <a:ext uri="{FF2B5EF4-FFF2-40B4-BE49-F238E27FC236}">
                <a16:creationId xmlns:a16="http://schemas.microsoft.com/office/drawing/2014/main" id="{D1631E2D-B77F-6020-821A-60BBD03665EC}"/>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19" name="スライド番号プレースホルダー 63">
            <a:extLst>
              <a:ext uri="{FF2B5EF4-FFF2-40B4-BE49-F238E27FC236}">
                <a16:creationId xmlns:a16="http://schemas.microsoft.com/office/drawing/2014/main" id="{9BB7EBF9-8A81-781D-8912-94697DCCD84C}"/>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62</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31445305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2" name="TextBox 12"/>
          <p:cNvSpPr txBox="1"/>
          <p:nvPr/>
        </p:nvSpPr>
        <p:spPr>
          <a:xfrm>
            <a:off x="2590800" y="698025"/>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nvGrpSpPr>
          <p:cNvPr id="28" name="Group 6">
            <a:extLst>
              <a:ext uri="{FF2B5EF4-FFF2-40B4-BE49-F238E27FC236}">
                <a16:creationId xmlns:a16="http://schemas.microsoft.com/office/drawing/2014/main" id="{A6E3622B-491B-0ED2-C217-64DDAE4CAD9C}"/>
              </a:ext>
            </a:extLst>
          </p:cNvPr>
          <p:cNvGrpSpPr/>
          <p:nvPr/>
        </p:nvGrpSpPr>
        <p:grpSpPr>
          <a:xfrm>
            <a:off x="670554" y="0"/>
            <a:ext cx="1606891" cy="2232277"/>
            <a:chOff x="0" y="0"/>
            <a:chExt cx="736600" cy="1023277"/>
          </a:xfrm>
          <a:solidFill>
            <a:srgbClr val="68CBC0"/>
          </a:solidFill>
        </p:grpSpPr>
        <p:sp>
          <p:nvSpPr>
            <p:cNvPr id="29" name="Freeform 7">
              <a:extLst>
                <a:ext uri="{FF2B5EF4-FFF2-40B4-BE49-F238E27FC236}">
                  <a16:creationId xmlns:a16="http://schemas.microsoft.com/office/drawing/2014/main" id="{A57F048B-8C2E-42A7-FBBB-7A3A33912764}"/>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30" name="TextBox 8">
              <a:extLst>
                <a:ext uri="{FF2B5EF4-FFF2-40B4-BE49-F238E27FC236}">
                  <a16:creationId xmlns:a16="http://schemas.microsoft.com/office/drawing/2014/main" id="{FCAA7359-1A77-2317-A4C1-403FE6D525AC}"/>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pic>
        <p:nvPicPr>
          <p:cNvPr id="32" name="グラフィックス 31" descr="スター">
            <a:extLst>
              <a:ext uri="{FF2B5EF4-FFF2-40B4-BE49-F238E27FC236}">
                <a16:creationId xmlns:a16="http://schemas.microsoft.com/office/drawing/2014/main" id="{FE3E12F6-D843-CEFE-F891-294A05156C6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799" y="552292"/>
            <a:ext cx="914400" cy="914400"/>
          </a:xfrm>
          <a:prstGeom prst="rect">
            <a:avLst/>
          </a:prstGeom>
        </p:spPr>
      </p:pic>
      <p:sp>
        <p:nvSpPr>
          <p:cNvPr id="2" name="スライド番号プレースホルダー 63">
            <a:extLst>
              <a:ext uri="{FF2B5EF4-FFF2-40B4-BE49-F238E27FC236}">
                <a16:creationId xmlns:a16="http://schemas.microsoft.com/office/drawing/2014/main" id="{F536F327-4447-24F2-CAFB-5BF82905380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63</a:t>
            </a:fld>
            <a:endParaRPr lang="en-US" sz="2000" dirty="0">
              <a:latin typeface="UD Digi Kyokasho NK-B" panose="02020700000000000000" pitchFamily="18" charset="-128"/>
              <a:ea typeface="UD Digi Kyokasho NK-B" panose="02020700000000000000" pitchFamily="18" charset="-128"/>
            </a:endParaRPr>
          </a:p>
        </p:txBody>
      </p:sp>
      <p:pic>
        <p:nvPicPr>
          <p:cNvPr id="8" name="図 7">
            <a:extLst>
              <a:ext uri="{FF2B5EF4-FFF2-40B4-BE49-F238E27FC236}">
                <a16:creationId xmlns:a16="http://schemas.microsoft.com/office/drawing/2014/main" id="{9E54E1EA-1B07-6089-AE20-784FADC613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4478" y="1947934"/>
            <a:ext cx="14173200" cy="7972425"/>
          </a:xfrm>
          <a:prstGeom prst="rect">
            <a:avLst/>
          </a:prstGeom>
        </p:spPr>
      </p:pic>
    </p:spTree>
    <p:extLst>
      <p:ext uri="{BB962C8B-B14F-4D97-AF65-F5344CB8AC3E}">
        <p14:creationId xmlns:p14="http://schemas.microsoft.com/office/powerpoint/2010/main" val="29237349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BBFB8-D650-E365-512C-B6F34F6AFD28}"/>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9656634E-4B66-5533-1F8A-F43F51545F48}"/>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a:extLst>
              <a:ext uri="{FF2B5EF4-FFF2-40B4-BE49-F238E27FC236}">
                <a16:creationId xmlns:a16="http://schemas.microsoft.com/office/drawing/2014/main" id="{B35A212A-A650-4BE0-E8ED-ADC81B524A1E}"/>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2" name="TextBox 12">
            <a:extLst>
              <a:ext uri="{FF2B5EF4-FFF2-40B4-BE49-F238E27FC236}">
                <a16:creationId xmlns:a16="http://schemas.microsoft.com/office/drawing/2014/main" id="{F34E5DFE-123D-8A9B-C673-8CDD159A40F8}"/>
              </a:ext>
            </a:extLst>
          </p:cNvPr>
          <p:cNvSpPr txBox="1"/>
          <p:nvPr/>
        </p:nvSpPr>
        <p:spPr>
          <a:xfrm>
            <a:off x="2590800" y="698025"/>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6" name="TextBox 13">
            <a:extLst>
              <a:ext uri="{FF2B5EF4-FFF2-40B4-BE49-F238E27FC236}">
                <a16:creationId xmlns:a16="http://schemas.microsoft.com/office/drawing/2014/main" id="{2B52D5D9-8423-06A3-1503-B1EC1BE088A4}"/>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nvGrpSpPr>
          <p:cNvPr id="28" name="Group 6">
            <a:extLst>
              <a:ext uri="{FF2B5EF4-FFF2-40B4-BE49-F238E27FC236}">
                <a16:creationId xmlns:a16="http://schemas.microsoft.com/office/drawing/2014/main" id="{9BEBF8C4-CDE0-CB9D-0A8F-0A984E7AF940}"/>
              </a:ext>
            </a:extLst>
          </p:cNvPr>
          <p:cNvGrpSpPr/>
          <p:nvPr/>
        </p:nvGrpSpPr>
        <p:grpSpPr>
          <a:xfrm>
            <a:off x="670554" y="0"/>
            <a:ext cx="1606891" cy="2232277"/>
            <a:chOff x="0" y="0"/>
            <a:chExt cx="736600" cy="1023277"/>
          </a:xfrm>
          <a:solidFill>
            <a:srgbClr val="68CBC0"/>
          </a:solidFill>
        </p:grpSpPr>
        <p:sp>
          <p:nvSpPr>
            <p:cNvPr id="29" name="Freeform 7">
              <a:extLst>
                <a:ext uri="{FF2B5EF4-FFF2-40B4-BE49-F238E27FC236}">
                  <a16:creationId xmlns:a16="http://schemas.microsoft.com/office/drawing/2014/main" id="{6944F1C2-40F4-8AB3-4D46-1D5104402100}"/>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30" name="TextBox 8">
              <a:extLst>
                <a:ext uri="{FF2B5EF4-FFF2-40B4-BE49-F238E27FC236}">
                  <a16:creationId xmlns:a16="http://schemas.microsoft.com/office/drawing/2014/main" id="{3529F034-2E7F-9B42-31D5-E777861B02E9}"/>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pic>
        <p:nvPicPr>
          <p:cNvPr id="32" name="グラフィックス 31" descr="スター">
            <a:extLst>
              <a:ext uri="{FF2B5EF4-FFF2-40B4-BE49-F238E27FC236}">
                <a16:creationId xmlns:a16="http://schemas.microsoft.com/office/drawing/2014/main" id="{7BB5C1E5-43B9-76B7-D2EA-0D6D6FC0EA7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799" y="552292"/>
            <a:ext cx="914400" cy="914400"/>
          </a:xfrm>
          <a:prstGeom prst="rect">
            <a:avLst/>
          </a:prstGeom>
        </p:spPr>
      </p:pic>
      <p:sp>
        <p:nvSpPr>
          <p:cNvPr id="2" name="スライド番号プレースホルダー 63">
            <a:extLst>
              <a:ext uri="{FF2B5EF4-FFF2-40B4-BE49-F238E27FC236}">
                <a16:creationId xmlns:a16="http://schemas.microsoft.com/office/drawing/2014/main" id="{01A9FBEE-96B4-61C3-C928-F4A9CF36293C}"/>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64</a:t>
            </a:fld>
            <a:endParaRPr lang="en-US" sz="2000" dirty="0">
              <a:latin typeface="UD Digi Kyokasho NK-B" panose="02020700000000000000" pitchFamily="18" charset="-128"/>
              <a:ea typeface="UD Digi Kyokasho NK-B" panose="02020700000000000000" pitchFamily="18" charset="-128"/>
            </a:endParaRPr>
          </a:p>
        </p:txBody>
      </p:sp>
      <p:pic>
        <p:nvPicPr>
          <p:cNvPr id="6" name="図 5">
            <a:extLst>
              <a:ext uri="{FF2B5EF4-FFF2-40B4-BE49-F238E27FC236}">
                <a16:creationId xmlns:a16="http://schemas.microsoft.com/office/drawing/2014/main" id="{DE49868B-77FE-B7C5-5B5B-E31DC5D338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90800" y="1837068"/>
            <a:ext cx="14364067" cy="8079788"/>
          </a:xfrm>
          <a:prstGeom prst="rect">
            <a:avLst/>
          </a:prstGeom>
        </p:spPr>
      </p:pic>
    </p:spTree>
    <p:extLst>
      <p:ext uri="{BB962C8B-B14F-4D97-AF65-F5344CB8AC3E}">
        <p14:creationId xmlns:p14="http://schemas.microsoft.com/office/powerpoint/2010/main" val="3885071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2" name="TextBox 12"/>
          <p:cNvSpPr txBox="1"/>
          <p:nvPr/>
        </p:nvSpPr>
        <p:spPr>
          <a:xfrm>
            <a:off x="2590800" y="698025"/>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3" name="TextBox 13"/>
          <p:cNvSpPr txBox="1"/>
          <p:nvPr/>
        </p:nvSpPr>
        <p:spPr>
          <a:xfrm>
            <a:off x="948623" y="2845769"/>
            <a:ext cx="15979898" cy="1385700"/>
          </a:xfrm>
          <a:prstGeom prst="rect">
            <a:avLst/>
          </a:prstGeom>
        </p:spPr>
        <p:txBody>
          <a:bodyPr wrap="square" lIns="0" tIns="0" rIns="0" bIns="0" rtlCol="0" anchor="t">
            <a:spAutoFit/>
          </a:bodyPr>
          <a:lstStyle/>
          <a:p>
            <a:pPr>
              <a:lnSpc>
                <a:spcPct val="150000"/>
              </a:lnSpc>
            </a:pPr>
            <a:r>
              <a:rPr lang="ja-JP" altLang="en-US" sz="6000" spc="1680" dirty="0">
                <a:solidFill>
                  <a:srgbClr val="247233"/>
                </a:solidFill>
                <a:latin typeface="UD デジタル 教科書体 NP-B" panose="02020700000000000000" pitchFamily="18" charset="-128"/>
                <a:ea typeface="UD デジタル 教科書体 NP-B" panose="02020700000000000000" pitchFamily="18" charset="-128"/>
              </a:rPr>
              <a:t>　</a:t>
            </a:r>
            <a:r>
              <a:rPr lang="ja-JP" altLang="en-US" sz="6600" spc="168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a:t>
            </a:r>
            <a:endParaRPr lang="en-US" altLang="ja-JP" sz="66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nvGrpSpPr>
          <p:cNvPr id="28" name="Group 6">
            <a:extLst>
              <a:ext uri="{FF2B5EF4-FFF2-40B4-BE49-F238E27FC236}">
                <a16:creationId xmlns:a16="http://schemas.microsoft.com/office/drawing/2014/main" id="{A6E3622B-491B-0ED2-C217-64DDAE4CAD9C}"/>
              </a:ext>
            </a:extLst>
          </p:cNvPr>
          <p:cNvGrpSpPr/>
          <p:nvPr/>
        </p:nvGrpSpPr>
        <p:grpSpPr>
          <a:xfrm>
            <a:off x="670554" y="0"/>
            <a:ext cx="1606891" cy="2232277"/>
            <a:chOff x="0" y="0"/>
            <a:chExt cx="736600" cy="1023277"/>
          </a:xfrm>
          <a:solidFill>
            <a:srgbClr val="68CBC0"/>
          </a:solidFill>
        </p:grpSpPr>
        <p:sp>
          <p:nvSpPr>
            <p:cNvPr id="29" name="Freeform 7">
              <a:extLst>
                <a:ext uri="{FF2B5EF4-FFF2-40B4-BE49-F238E27FC236}">
                  <a16:creationId xmlns:a16="http://schemas.microsoft.com/office/drawing/2014/main" id="{A57F048B-8C2E-42A7-FBBB-7A3A33912764}"/>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30" name="TextBox 8">
              <a:extLst>
                <a:ext uri="{FF2B5EF4-FFF2-40B4-BE49-F238E27FC236}">
                  <a16:creationId xmlns:a16="http://schemas.microsoft.com/office/drawing/2014/main" id="{FCAA7359-1A77-2317-A4C1-403FE6D525AC}"/>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pic>
        <p:nvPicPr>
          <p:cNvPr id="32" name="グラフィックス 31" descr="スター">
            <a:extLst>
              <a:ext uri="{FF2B5EF4-FFF2-40B4-BE49-F238E27FC236}">
                <a16:creationId xmlns:a16="http://schemas.microsoft.com/office/drawing/2014/main" id="{FE3E12F6-D843-CEFE-F891-294A05156C6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799" y="552292"/>
            <a:ext cx="914400" cy="914400"/>
          </a:xfrm>
          <a:prstGeom prst="rect">
            <a:avLst/>
          </a:prstGeom>
        </p:spPr>
      </p:pic>
      <p:sp>
        <p:nvSpPr>
          <p:cNvPr id="2" name="スライド番号プレースホルダー 63">
            <a:extLst>
              <a:ext uri="{FF2B5EF4-FFF2-40B4-BE49-F238E27FC236}">
                <a16:creationId xmlns:a16="http://schemas.microsoft.com/office/drawing/2014/main" id="{F536F327-4447-24F2-CAFB-5BF829053809}"/>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65</a:t>
            </a:fld>
            <a:endParaRPr lang="en-US" sz="2000" dirty="0">
              <a:latin typeface="UD Digi Kyokasho NK-B" panose="02020700000000000000" pitchFamily="18" charset="-128"/>
              <a:ea typeface="UD Digi Kyokasho NK-B" panose="02020700000000000000" pitchFamily="18" charset="-128"/>
            </a:endParaRPr>
          </a:p>
        </p:txBody>
      </p:sp>
      <p:sp>
        <p:nvSpPr>
          <p:cNvPr id="4" name="テキスト ボックス 3">
            <a:extLst>
              <a:ext uri="{FF2B5EF4-FFF2-40B4-BE49-F238E27FC236}">
                <a16:creationId xmlns:a16="http://schemas.microsoft.com/office/drawing/2014/main" id="{B3FB3D56-AD19-B5F4-CF2B-E7CE4B78E632}"/>
              </a:ext>
            </a:extLst>
          </p:cNvPr>
          <p:cNvSpPr txBox="1"/>
          <p:nvPr/>
        </p:nvSpPr>
        <p:spPr>
          <a:xfrm>
            <a:off x="952498" y="4338958"/>
            <a:ext cx="16383000" cy="3971280"/>
          </a:xfrm>
          <a:prstGeom prst="rect">
            <a:avLst/>
          </a:prstGeom>
          <a:noFill/>
        </p:spPr>
        <p:txBody>
          <a:bodyPr wrap="square">
            <a:spAutoFit/>
          </a:bodyPr>
          <a:lstStyle/>
          <a:p>
            <a:pPr algn="ctr">
              <a:lnSpc>
                <a:spcPct val="150000"/>
              </a:lnSpc>
            </a:pPr>
            <a:r>
              <a:rPr lang="en-US" altLang="ja-JP" sz="8800" b="1" spc="-300" dirty="0">
                <a:solidFill>
                  <a:srgbClr val="247233"/>
                </a:solidFill>
                <a:latin typeface="UD デジタル 教科書体 NP-B" panose="02020700000000000000" pitchFamily="18" charset="-128"/>
                <a:ea typeface="UD デジタル 教科書体 NP-B" panose="02020700000000000000" pitchFamily="18" charset="-128"/>
              </a:rPr>
              <a:t>『Nature-based-Solutions』</a:t>
            </a:r>
          </a:p>
          <a:p>
            <a:pPr algn="ctr">
              <a:lnSpc>
                <a:spcPct val="150000"/>
              </a:lnSpc>
            </a:pPr>
            <a:r>
              <a:rPr lang="ja-JP" altLang="en-US" sz="8800" b="1" dirty="0">
                <a:solidFill>
                  <a:srgbClr val="247233"/>
                </a:solidFill>
                <a:latin typeface="UD デジタル 教科書体 NP-B" panose="02020700000000000000" pitchFamily="18" charset="-128"/>
                <a:ea typeface="UD デジタル 教科書体 NP-B" panose="02020700000000000000" pitchFamily="18" charset="-128"/>
              </a:rPr>
              <a:t>について自分の考えを持つ</a:t>
            </a:r>
            <a:endParaRPr lang="en-US" altLang="ja-JP" sz="8800" b="1" dirty="0">
              <a:solidFill>
                <a:srgbClr val="247233"/>
              </a:solidFill>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39044559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
        <p:nvSpPr>
          <p:cNvPr id="12" name="TextBox 12"/>
          <p:cNvSpPr txBox="1"/>
          <p:nvPr/>
        </p:nvSpPr>
        <p:spPr>
          <a:xfrm>
            <a:off x="2590800" y="698025"/>
            <a:ext cx="13856323" cy="622935"/>
          </a:xfrm>
          <a:prstGeom prst="rect">
            <a:avLst/>
          </a:prstGeom>
        </p:spPr>
        <p:txBody>
          <a:bodyPr lIns="0" tIns="0" rIns="0" bIns="0" rtlCol="0" anchor="t">
            <a:spAutoFit/>
          </a:bodyPr>
          <a:lstStyle/>
          <a:p>
            <a:pPr marL="0" lvl="0" indent="0" algn="l">
              <a:lnSpc>
                <a:spcPts val="5040"/>
              </a:lnSpc>
              <a:spcBef>
                <a:spcPct val="0"/>
              </a:spcBef>
            </a:pPr>
            <a:r>
              <a:rPr lang="ja-JP" altLang="en-US" sz="3600" u="none" spc="1080" dirty="0">
                <a:solidFill>
                  <a:srgbClr val="247233"/>
                </a:solidFill>
                <a:latin typeface="UD デジタル 教科書体 NP-B" panose="02020700000000000000" pitchFamily="18" charset="-128"/>
                <a:ea typeface="UD デジタル 教科書体 NP-B" panose="02020700000000000000" pitchFamily="18" charset="-128"/>
              </a:rPr>
              <a:t>まとめ</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grpSp>
        <p:nvGrpSpPr>
          <p:cNvPr id="28" name="Group 6">
            <a:extLst>
              <a:ext uri="{FF2B5EF4-FFF2-40B4-BE49-F238E27FC236}">
                <a16:creationId xmlns:a16="http://schemas.microsoft.com/office/drawing/2014/main" id="{A6E3622B-491B-0ED2-C217-64DDAE4CAD9C}"/>
              </a:ext>
            </a:extLst>
          </p:cNvPr>
          <p:cNvGrpSpPr/>
          <p:nvPr/>
        </p:nvGrpSpPr>
        <p:grpSpPr>
          <a:xfrm>
            <a:off x="670554" y="0"/>
            <a:ext cx="1606891" cy="2232277"/>
            <a:chOff x="0" y="0"/>
            <a:chExt cx="736600" cy="1023277"/>
          </a:xfrm>
          <a:solidFill>
            <a:srgbClr val="68CBC0"/>
          </a:solidFill>
        </p:grpSpPr>
        <p:sp>
          <p:nvSpPr>
            <p:cNvPr id="29" name="Freeform 7">
              <a:extLst>
                <a:ext uri="{FF2B5EF4-FFF2-40B4-BE49-F238E27FC236}">
                  <a16:creationId xmlns:a16="http://schemas.microsoft.com/office/drawing/2014/main" id="{A57F048B-8C2E-42A7-FBBB-7A3A33912764}"/>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30" name="TextBox 8">
              <a:extLst>
                <a:ext uri="{FF2B5EF4-FFF2-40B4-BE49-F238E27FC236}">
                  <a16:creationId xmlns:a16="http://schemas.microsoft.com/office/drawing/2014/main" id="{FCAA7359-1A77-2317-A4C1-403FE6D525AC}"/>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pic>
        <p:nvPicPr>
          <p:cNvPr id="32" name="グラフィックス 31" descr="スター">
            <a:extLst>
              <a:ext uri="{FF2B5EF4-FFF2-40B4-BE49-F238E27FC236}">
                <a16:creationId xmlns:a16="http://schemas.microsoft.com/office/drawing/2014/main" id="{FE3E12F6-D843-CEFE-F891-294A05156C6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799" y="552292"/>
            <a:ext cx="914400" cy="914400"/>
          </a:xfrm>
          <a:prstGeom prst="rect">
            <a:avLst/>
          </a:prstGeom>
        </p:spPr>
      </p:pic>
      <p:sp>
        <p:nvSpPr>
          <p:cNvPr id="6" name="スライド番号プレースホルダー 63">
            <a:extLst>
              <a:ext uri="{FF2B5EF4-FFF2-40B4-BE49-F238E27FC236}">
                <a16:creationId xmlns:a16="http://schemas.microsoft.com/office/drawing/2014/main" id="{EE809FBE-1008-CD8C-D25A-718393328B3E}"/>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66</a:t>
            </a:fld>
            <a:endParaRPr lang="en-US" sz="2000" dirty="0">
              <a:latin typeface="UD Digi Kyokasho NK-B" panose="02020700000000000000" pitchFamily="18" charset="-128"/>
              <a:ea typeface="UD Digi Kyokasho NK-B" panose="02020700000000000000" pitchFamily="18" charset="-128"/>
            </a:endParaRPr>
          </a:p>
        </p:txBody>
      </p:sp>
      <p:pic>
        <p:nvPicPr>
          <p:cNvPr id="7" name="図 6">
            <a:extLst>
              <a:ext uri="{FF2B5EF4-FFF2-40B4-BE49-F238E27FC236}">
                <a16:creationId xmlns:a16="http://schemas.microsoft.com/office/drawing/2014/main" id="{A77B0987-CB83-B1BE-23B0-E7B004575E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7407" y="2068869"/>
            <a:ext cx="12853182" cy="7520106"/>
          </a:xfrm>
          <a:prstGeom prst="rect">
            <a:avLst/>
          </a:prstGeom>
        </p:spPr>
      </p:pic>
    </p:spTree>
    <p:extLst>
      <p:ext uri="{BB962C8B-B14F-4D97-AF65-F5344CB8AC3E}">
        <p14:creationId xmlns:p14="http://schemas.microsoft.com/office/powerpoint/2010/main" val="38260942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FFFFFF"/>
          </a:solidFill>
          <a:ln w="285750">
            <a:solidFill>
              <a:srgbClr val="68CBC0"/>
            </a:solidFill>
          </a:ln>
        </p:spPr>
        <p:txBody>
          <a:bodyPr/>
          <a:lstStyle/>
          <a:p>
            <a:endParaRPr lang="ja-JP" altLang="en-US"/>
          </a:p>
        </p:txBody>
      </p:sp>
      <p:sp>
        <p:nvSpPr>
          <p:cNvPr id="5" name="TextBox 5"/>
          <p:cNvSpPr txBox="1"/>
          <p:nvPr/>
        </p:nvSpPr>
        <p:spPr>
          <a:xfrm>
            <a:off x="1719793" y="2464169"/>
            <a:ext cx="14848413" cy="1226820"/>
          </a:xfrm>
          <a:prstGeom prst="rect">
            <a:avLst/>
          </a:prstGeom>
        </p:spPr>
        <p:txBody>
          <a:bodyPr lIns="0" tIns="0" rIns="0" bIns="0" rtlCol="0" anchor="t">
            <a:spAutoFit/>
          </a:bodyPr>
          <a:lstStyle/>
          <a:p>
            <a:pPr algn="ctr">
              <a:lnSpc>
                <a:spcPts val="10080"/>
              </a:lnSpc>
            </a:pPr>
            <a:r>
              <a:rPr lang="en-US" sz="7200" spc="719" dirty="0" err="1">
                <a:solidFill>
                  <a:srgbClr val="237233"/>
                </a:solidFill>
                <a:latin typeface="UD デジタル 教科書体 NP-B" panose="02020700000000000000" pitchFamily="18" charset="-128"/>
                <a:ea typeface="UD デジタル 教科書体 NP-B" panose="02020700000000000000" pitchFamily="18" charset="-128"/>
              </a:rPr>
              <a:t>本日の授業は終了です</a:t>
            </a:r>
            <a:r>
              <a:rPr lang="ja-JP" altLang="en-US" sz="7200" spc="719" dirty="0">
                <a:solidFill>
                  <a:srgbClr val="237233"/>
                </a:solidFill>
                <a:latin typeface="UD デジタル 教科書体 NP-B" panose="02020700000000000000" pitchFamily="18" charset="-128"/>
                <a:ea typeface="UD デジタル 教科書体 NP-B" panose="02020700000000000000" pitchFamily="18" charset="-128"/>
              </a:rPr>
              <a:t>　</a:t>
            </a:r>
            <a:endParaRPr lang="en-US" sz="7200" spc="719" dirty="0">
              <a:solidFill>
                <a:srgbClr val="237233"/>
              </a:solidFill>
              <a:latin typeface="UD デジタル 教科書体 NP-B" panose="02020700000000000000" pitchFamily="18" charset="-128"/>
              <a:ea typeface="UD デジタル 教科書体 NP-B" panose="02020700000000000000" pitchFamily="18" charset="-128"/>
            </a:endParaRPr>
          </a:p>
        </p:txBody>
      </p:sp>
      <p:sp>
        <p:nvSpPr>
          <p:cNvPr id="6" name="TextBox 6"/>
          <p:cNvSpPr txBox="1"/>
          <p:nvPr/>
        </p:nvSpPr>
        <p:spPr>
          <a:xfrm>
            <a:off x="1581755" y="4065265"/>
            <a:ext cx="15124491" cy="1261110"/>
          </a:xfrm>
          <a:prstGeom prst="rect">
            <a:avLst/>
          </a:prstGeom>
        </p:spPr>
        <p:txBody>
          <a:bodyPr lIns="0" tIns="0" rIns="0" bIns="0" rtlCol="0" anchor="t">
            <a:spAutoFit/>
          </a:bodyPr>
          <a:lstStyle/>
          <a:p>
            <a:pPr marL="0" lvl="0" indent="0" algn="ctr">
              <a:lnSpc>
                <a:spcPts val="5040"/>
              </a:lnSpc>
              <a:spcBef>
                <a:spcPct val="0"/>
              </a:spcBef>
            </a:pPr>
            <a:r>
              <a:rPr lang="en-US" sz="3600" u="none" spc="1439">
                <a:solidFill>
                  <a:srgbClr val="237233"/>
                </a:solidFill>
                <a:latin typeface="UD デジタル 教科書体 NP-B" panose="02020700000000000000" pitchFamily="18" charset="-128"/>
                <a:ea typeface="UD デジタル 教科書体 NP-B" panose="02020700000000000000" pitchFamily="18" charset="-128"/>
              </a:rPr>
              <a:t>ありがとうございました！</a:t>
            </a:r>
          </a:p>
          <a:p>
            <a:pPr marL="0" lvl="0" indent="0" algn="ctr">
              <a:lnSpc>
                <a:spcPts val="5040"/>
              </a:lnSpc>
              <a:spcBef>
                <a:spcPct val="0"/>
              </a:spcBef>
            </a:pPr>
            <a:r>
              <a:rPr lang="en-US" sz="3600" u="none" spc="1439">
                <a:solidFill>
                  <a:srgbClr val="237233"/>
                </a:solidFill>
                <a:latin typeface="UD デジタル 教科書体 NP-B" panose="02020700000000000000" pitchFamily="18" charset="-128"/>
                <a:ea typeface="UD デジタル 教科書体 NP-B" panose="02020700000000000000" pitchFamily="18" charset="-128"/>
              </a:rPr>
              <a:t>アンケートへの回答をお願いします。</a:t>
            </a:r>
          </a:p>
        </p:txBody>
      </p:sp>
      <p:sp>
        <p:nvSpPr>
          <p:cNvPr id="11" name="スライド番号プレースホルダー 63">
            <a:extLst>
              <a:ext uri="{FF2B5EF4-FFF2-40B4-BE49-F238E27FC236}">
                <a16:creationId xmlns:a16="http://schemas.microsoft.com/office/drawing/2014/main" id="{4EB1AEDB-200A-2D7D-BDCF-C33C0EEF562D}"/>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67</a:t>
            </a:fld>
            <a:endParaRPr lang="en-US" sz="2000" dirty="0">
              <a:latin typeface="UD Digi Kyokasho NK-B" panose="02020700000000000000" pitchFamily="18" charset="-128"/>
              <a:ea typeface="UD Digi Kyokasho NK-B" panose="02020700000000000000" pitchFamily="18" charset="-128"/>
            </a:endParaRPr>
          </a:p>
        </p:txBody>
      </p:sp>
      <p:sp>
        <p:nvSpPr>
          <p:cNvPr id="8" name="テキスト ボックス 7">
            <a:extLst>
              <a:ext uri="{FF2B5EF4-FFF2-40B4-BE49-F238E27FC236}">
                <a16:creationId xmlns:a16="http://schemas.microsoft.com/office/drawing/2014/main" id="{AE53C239-4C7C-9861-815D-094FDE46C11D}"/>
              </a:ext>
            </a:extLst>
          </p:cNvPr>
          <p:cNvSpPr txBox="1"/>
          <p:nvPr/>
        </p:nvSpPr>
        <p:spPr>
          <a:xfrm>
            <a:off x="6477000" y="9016484"/>
            <a:ext cx="5562600" cy="461665"/>
          </a:xfrm>
          <a:prstGeom prst="rect">
            <a:avLst/>
          </a:prstGeom>
          <a:noFill/>
        </p:spPr>
        <p:txBody>
          <a:bodyPr wrap="square" rtlCol="0">
            <a:spAutoFit/>
          </a:bodyPr>
          <a:lstStyle/>
          <a:p>
            <a:r>
              <a:rPr lang="en-US" altLang="ja-JP" sz="2400" b="1" i="0" dirty="0">
                <a:solidFill>
                  <a:srgbClr val="000000"/>
                </a:solidFill>
                <a:effectLst/>
                <a:hlinkClick r:id="rId2"/>
              </a:rPr>
              <a:t>https://forms.gle/c4KVQYtegupFN25F8</a:t>
            </a:r>
            <a:endParaRPr kumimoji="1" lang="ja-JP" altLang="en-US" sz="2400" dirty="0"/>
          </a:p>
        </p:txBody>
      </p:sp>
      <p:pic>
        <p:nvPicPr>
          <p:cNvPr id="10" name="図 9">
            <a:extLst>
              <a:ext uri="{FF2B5EF4-FFF2-40B4-BE49-F238E27FC236}">
                <a16:creationId xmlns:a16="http://schemas.microsoft.com/office/drawing/2014/main" id="{9ACDF8CF-2BB4-7F48-3D6C-86E4E3EFD3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7185" y="5326375"/>
            <a:ext cx="3733626" cy="373362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12" name="TextBox 12"/>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7" name="TextBox 13">
            <a:extLst>
              <a:ext uri="{FF2B5EF4-FFF2-40B4-BE49-F238E27FC236}">
                <a16:creationId xmlns:a16="http://schemas.microsoft.com/office/drawing/2014/main" id="{69C5DDDD-2151-D777-4B85-62DD59F33B76}"/>
              </a:ext>
            </a:extLst>
          </p:cNvPr>
          <p:cNvSpPr txBox="1"/>
          <p:nvPr/>
        </p:nvSpPr>
        <p:spPr>
          <a:xfrm>
            <a:off x="2277445" y="2963648"/>
            <a:ext cx="11201400" cy="1015406"/>
          </a:xfrm>
          <a:prstGeom prst="rect">
            <a:avLst/>
          </a:prstGeom>
        </p:spPr>
        <p:txBody>
          <a:bodyPr wrap="square" lIns="0" tIns="0" rIns="0" bIns="0" rtlCol="0" anchor="t">
            <a:spAutoFit/>
          </a:bodyPr>
          <a:lstStyle/>
          <a:p>
            <a:pPr>
              <a:lnSpc>
                <a:spcPts val="7840"/>
              </a:lnSpc>
            </a:pPr>
            <a:r>
              <a:rPr lang="ja-JP" altLang="en-US" sz="7200" u="sng" spc="1680" dirty="0">
                <a:solidFill>
                  <a:srgbClr val="247233"/>
                </a:solidFill>
                <a:latin typeface="UD デジタル 教科書体 NP-B" panose="02020700000000000000" pitchFamily="18" charset="-128"/>
                <a:ea typeface="UD デジタル 教科書体 NP-B" panose="02020700000000000000" pitchFamily="18" charset="-128"/>
              </a:rPr>
              <a:t>みなさんに質問！</a:t>
            </a:r>
            <a:endParaRPr lang="en-US" altLang="ja-JP" sz="5400" u="sng"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 name="TextBox 13">
            <a:extLst>
              <a:ext uri="{FF2B5EF4-FFF2-40B4-BE49-F238E27FC236}">
                <a16:creationId xmlns:a16="http://schemas.microsoft.com/office/drawing/2014/main" id="{8069479C-F09E-3DE8-C519-4ECD9EF7A298}"/>
              </a:ext>
            </a:extLst>
          </p:cNvPr>
          <p:cNvSpPr txBox="1"/>
          <p:nvPr/>
        </p:nvSpPr>
        <p:spPr>
          <a:xfrm>
            <a:off x="3505200" y="4046469"/>
            <a:ext cx="15087600" cy="4835683"/>
          </a:xfrm>
          <a:prstGeom prst="rect">
            <a:avLst/>
          </a:prstGeom>
        </p:spPr>
        <p:txBody>
          <a:bodyPr wrap="square" lIns="0" tIns="0" rIns="0" bIns="0" rtlCol="0" anchor="t">
            <a:spAutoFit/>
          </a:bodyPr>
          <a:lstStyle/>
          <a:p>
            <a:pPr>
              <a:lnSpc>
                <a:spcPct val="150000"/>
              </a:lnSpc>
            </a:pPr>
            <a:r>
              <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rPr>
              <a:t>『</a:t>
            </a:r>
            <a:r>
              <a:rPr lang="ja-JP" altLang="en-US" sz="7200" spc="1680" dirty="0">
                <a:solidFill>
                  <a:srgbClr val="247233"/>
                </a:solidFill>
                <a:latin typeface="UD デジタル 教科書体 NP-B" panose="02020700000000000000" pitchFamily="18" charset="-128"/>
                <a:ea typeface="UD デジタル 教科書体 NP-B" panose="02020700000000000000" pitchFamily="18" charset="-128"/>
              </a:rPr>
              <a:t>自然</a:t>
            </a:r>
            <a:r>
              <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rPr>
              <a:t>』</a:t>
            </a:r>
          </a:p>
          <a:p>
            <a:pPr>
              <a:lnSpc>
                <a:spcPct val="150000"/>
              </a:lnSpc>
            </a:pPr>
            <a:r>
              <a:rPr lang="ja-JP" altLang="en-US" sz="7200" spc="1680" dirty="0">
                <a:solidFill>
                  <a:srgbClr val="247233"/>
                </a:solidFill>
                <a:latin typeface="UD デジタル 教科書体 NP-B" panose="02020700000000000000" pitchFamily="18" charset="-128"/>
                <a:ea typeface="UD デジタル 教科書体 NP-B" panose="02020700000000000000" pitchFamily="18" charset="-128"/>
              </a:rPr>
              <a:t>という言葉を聞いて、</a:t>
            </a:r>
            <a:endParaRPr lang="en-US" altLang="ja-JP" sz="7200" spc="1680" dirty="0">
              <a:solidFill>
                <a:srgbClr val="247233"/>
              </a:solidFill>
              <a:latin typeface="UD デジタル 教科書体 NP-B" panose="02020700000000000000" pitchFamily="18" charset="-128"/>
              <a:ea typeface="UD デジタル 教科書体 NP-B" panose="02020700000000000000" pitchFamily="18" charset="-128"/>
            </a:endParaRPr>
          </a:p>
          <a:p>
            <a:pPr>
              <a:lnSpc>
                <a:spcPct val="150000"/>
              </a:lnSpc>
            </a:pPr>
            <a:r>
              <a:rPr lang="ja-JP" altLang="en-US" sz="7200" spc="1680" dirty="0">
                <a:solidFill>
                  <a:srgbClr val="247233"/>
                </a:solidFill>
                <a:latin typeface="UD デジタル 教科書体 NP-B" panose="02020700000000000000" pitchFamily="18" charset="-128"/>
                <a:ea typeface="UD デジタル 教科書体 NP-B" panose="02020700000000000000" pitchFamily="18" charset="-128"/>
              </a:rPr>
              <a:t>何を思い浮かべますか？</a:t>
            </a:r>
            <a:endParaRPr lang="en-US" altLang="ja-JP" sz="54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スライド番号プレースホルダー 63">
            <a:extLst>
              <a:ext uri="{FF2B5EF4-FFF2-40B4-BE49-F238E27FC236}">
                <a16:creationId xmlns:a16="http://schemas.microsoft.com/office/drawing/2014/main" id="{B77FBF7F-4810-5812-27D6-495FC3E0DDB5}"/>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7</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2778568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3F4BA-3FFE-63E8-7B8F-F9465D537C62}"/>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60618629-9C6B-503C-0249-F60A838E546F}"/>
              </a:ext>
            </a:extLst>
          </p:cNvPr>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a:extLst>
              <a:ext uri="{FF2B5EF4-FFF2-40B4-BE49-F238E27FC236}">
                <a16:creationId xmlns:a16="http://schemas.microsoft.com/office/drawing/2014/main" id="{E1A8258D-02F7-A793-E503-B47B33D895DB}"/>
              </a:ext>
            </a:extLst>
          </p:cNvPr>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a:extLst>
              <a:ext uri="{FF2B5EF4-FFF2-40B4-BE49-F238E27FC236}">
                <a16:creationId xmlns:a16="http://schemas.microsoft.com/office/drawing/2014/main" id="{1F289913-E365-277D-1562-132E7E5FF287}"/>
              </a:ext>
            </a:extLst>
          </p:cNvPr>
          <p:cNvGrpSpPr/>
          <p:nvPr/>
        </p:nvGrpSpPr>
        <p:grpSpPr>
          <a:xfrm>
            <a:off x="670554" y="0"/>
            <a:ext cx="1606891" cy="2232277"/>
            <a:chOff x="0" y="0"/>
            <a:chExt cx="736600" cy="1023277"/>
          </a:xfrm>
          <a:solidFill>
            <a:srgbClr val="68CBC0"/>
          </a:solidFill>
        </p:grpSpPr>
        <p:sp>
          <p:nvSpPr>
            <p:cNvPr id="7" name="Freeform 7">
              <a:extLst>
                <a:ext uri="{FF2B5EF4-FFF2-40B4-BE49-F238E27FC236}">
                  <a16:creationId xmlns:a16="http://schemas.microsoft.com/office/drawing/2014/main" id="{03F1C354-D08D-C1A3-24AE-DD19FC53FFA0}"/>
                </a:ext>
              </a:extLst>
            </p:cNvPr>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a:extLst>
                <a:ext uri="{FF2B5EF4-FFF2-40B4-BE49-F238E27FC236}">
                  <a16:creationId xmlns:a16="http://schemas.microsoft.com/office/drawing/2014/main" id="{4847262E-772A-4F1D-9471-ED0705D822CB}"/>
                </a:ext>
              </a:extLst>
            </p:cNvPr>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a:extLst>
              <a:ext uri="{FF2B5EF4-FFF2-40B4-BE49-F238E27FC236}">
                <a16:creationId xmlns:a16="http://schemas.microsoft.com/office/drawing/2014/main" id="{D33A3F5F-7D7F-4A4E-13AD-5A2CD56B13F8}"/>
              </a:ext>
            </a:extLst>
          </p:cNvPr>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12" name="TextBox 12">
            <a:extLst>
              <a:ext uri="{FF2B5EF4-FFF2-40B4-BE49-F238E27FC236}">
                <a16:creationId xmlns:a16="http://schemas.microsoft.com/office/drawing/2014/main" id="{EACF604B-ABFA-5312-4E79-4A4216CC3A5F}"/>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6" name="TextBox 13">
            <a:extLst>
              <a:ext uri="{FF2B5EF4-FFF2-40B4-BE49-F238E27FC236}">
                <a16:creationId xmlns:a16="http://schemas.microsoft.com/office/drawing/2014/main" id="{B30E65F0-B23B-8C2C-1D30-8DFE848B7405}"/>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7" name="TextBox 13">
            <a:extLst>
              <a:ext uri="{FF2B5EF4-FFF2-40B4-BE49-F238E27FC236}">
                <a16:creationId xmlns:a16="http://schemas.microsoft.com/office/drawing/2014/main" id="{5DE4FC54-DAEB-C85D-CF38-1CABA63D7368}"/>
              </a:ext>
            </a:extLst>
          </p:cNvPr>
          <p:cNvSpPr txBox="1"/>
          <p:nvPr/>
        </p:nvSpPr>
        <p:spPr>
          <a:xfrm>
            <a:off x="2277445" y="2963648"/>
            <a:ext cx="11201400" cy="1015406"/>
          </a:xfrm>
          <a:prstGeom prst="rect">
            <a:avLst/>
          </a:prstGeom>
        </p:spPr>
        <p:txBody>
          <a:bodyPr wrap="square" lIns="0" tIns="0" rIns="0" bIns="0" rtlCol="0" anchor="t">
            <a:spAutoFit/>
          </a:bodyPr>
          <a:lstStyle/>
          <a:p>
            <a:pPr>
              <a:lnSpc>
                <a:spcPts val="7840"/>
              </a:lnSpc>
            </a:pPr>
            <a:r>
              <a:rPr lang="ja-JP" altLang="en-US" sz="7200" u="sng" spc="1680" dirty="0">
                <a:solidFill>
                  <a:srgbClr val="247233"/>
                </a:solidFill>
                <a:latin typeface="UD デジタル 教科書体 NP-B" panose="02020700000000000000" pitchFamily="18" charset="-128"/>
                <a:ea typeface="UD デジタル 教科書体 NP-B" panose="02020700000000000000" pitchFamily="18" charset="-128"/>
              </a:rPr>
              <a:t>映像では</a:t>
            </a:r>
            <a:r>
              <a:rPr lang="en-US" altLang="ja-JP" sz="7200" u="sng" spc="1680" dirty="0">
                <a:solidFill>
                  <a:srgbClr val="247233"/>
                </a:solidFill>
                <a:latin typeface="UD デジタル 教科書体 NP-B" panose="02020700000000000000" pitchFamily="18" charset="-128"/>
                <a:ea typeface="UD デジタル 教科書体 NP-B" panose="02020700000000000000" pitchFamily="18" charset="-128"/>
              </a:rPr>
              <a:t>…</a:t>
            </a:r>
            <a:endParaRPr lang="en-US" altLang="ja-JP" sz="5400" u="sng"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2" name="TextBox 13">
            <a:extLst>
              <a:ext uri="{FF2B5EF4-FFF2-40B4-BE49-F238E27FC236}">
                <a16:creationId xmlns:a16="http://schemas.microsoft.com/office/drawing/2014/main" id="{2420821A-53D4-5A03-0E80-E3BE2B1B3C42}"/>
              </a:ext>
            </a:extLst>
          </p:cNvPr>
          <p:cNvSpPr txBox="1"/>
          <p:nvPr/>
        </p:nvSpPr>
        <p:spPr>
          <a:xfrm>
            <a:off x="3458982" y="4991100"/>
            <a:ext cx="12419275" cy="2414507"/>
          </a:xfrm>
          <a:prstGeom prst="rect">
            <a:avLst/>
          </a:prstGeom>
        </p:spPr>
        <p:txBody>
          <a:bodyPr wrap="square" lIns="0" tIns="0" rIns="0" bIns="0" rtlCol="0" anchor="t">
            <a:spAutoFit/>
          </a:bodyPr>
          <a:lstStyle/>
          <a:p>
            <a:pPr>
              <a:lnSpc>
                <a:spcPct val="150000"/>
              </a:lnSpc>
            </a:pPr>
            <a:r>
              <a:rPr lang="ja-JP" altLang="en-US" sz="11500" spc="1680" dirty="0">
                <a:solidFill>
                  <a:srgbClr val="247233"/>
                </a:solidFill>
                <a:latin typeface="UD デジタル 教科書体 NP-B" panose="02020700000000000000" pitchFamily="18" charset="-128"/>
                <a:ea typeface="UD デジタル 教科書体 NP-B" panose="02020700000000000000" pitchFamily="18" charset="-128"/>
              </a:rPr>
              <a:t>地球規模の課題　　　　　　</a:t>
            </a:r>
            <a:endParaRPr lang="en-US" altLang="ja-JP" sz="115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スライド番号プレースホルダー 63">
            <a:extLst>
              <a:ext uri="{FF2B5EF4-FFF2-40B4-BE49-F238E27FC236}">
                <a16:creationId xmlns:a16="http://schemas.microsoft.com/office/drawing/2014/main" id="{250EBBDA-9DDE-C7E1-9526-57035C0581D2}"/>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8</a:t>
            </a:fld>
            <a:endParaRPr lang="en-US" sz="20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14646272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0"/>
            <a:ext cx="18287996" cy="10287000"/>
          </a:xfrm>
          <a:custGeom>
            <a:avLst/>
            <a:gdLst/>
            <a:ahLst/>
            <a:cxnLst/>
            <a:rect l="l" t="t" r="r" b="b"/>
            <a:pathLst>
              <a:path w="4816592" h="2709333">
                <a:moveTo>
                  <a:pt x="0" y="0"/>
                </a:moveTo>
                <a:lnTo>
                  <a:pt x="4816592" y="0"/>
                </a:lnTo>
                <a:lnTo>
                  <a:pt x="4816592" y="2709333"/>
                </a:lnTo>
                <a:lnTo>
                  <a:pt x="0" y="2709333"/>
                </a:lnTo>
                <a:lnTo>
                  <a:pt x="0" y="0"/>
                </a:lnTo>
              </a:path>
            </a:pathLst>
          </a:custGeom>
          <a:solidFill>
            <a:srgbClr val="000000">
              <a:alpha val="0"/>
            </a:srgbClr>
          </a:solidFill>
          <a:ln w="285750">
            <a:solidFill>
              <a:srgbClr val="68CBC0"/>
            </a:solidFill>
          </a:ln>
        </p:spPr>
        <p:txBody>
          <a:bodyPr/>
          <a:lstStyle/>
          <a:p>
            <a:endParaRPr lang="ja-JP" altLang="en-US"/>
          </a:p>
        </p:txBody>
      </p:sp>
      <p:sp>
        <p:nvSpPr>
          <p:cNvPr id="5" name="AutoShape 5"/>
          <p:cNvSpPr/>
          <p:nvPr/>
        </p:nvSpPr>
        <p:spPr>
          <a:xfrm>
            <a:off x="0" y="1680555"/>
            <a:ext cx="18288000" cy="0"/>
          </a:xfrm>
          <a:prstGeom prst="line">
            <a:avLst/>
          </a:prstGeom>
          <a:ln w="38100" cap="flat">
            <a:solidFill>
              <a:srgbClr val="25BEF0"/>
            </a:solidFill>
            <a:prstDash val="sysDot"/>
            <a:headEnd type="none" w="sm" len="sm"/>
            <a:tailEnd type="none" w="sm" len="sm"/>
          </a:ln>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grpSp>
        <p:nvGrpSpPr>
          <p:cNvPr id="6" name="Group 6"/>
          <p:cNvGrpSpPr/>
          <p:nvPr/>
        </p:nvGrpSpPr>
        <p:grpSpPr>
          <a:xfrm>
            <a:off x="670554" y="0"/>
            <a:ext cx="1606891" cy="2232277"/>
            <a:chOff x="0" y="0"/>
            <a:chExt cx="736600" cy="1023277"/>
          </a:xfrm>
          <a:solidFill>
            <a:srgbClr val="68CBC0"/>
          </a:solidFill>
        </p:grpSpPr>
        <p:sp>
          <p:nvSpPr>
            <p:cNvPr id="7" name="Freeform 7"/>
            <p:cNvSpPr/>
            <p:nvPr/>
          </p:nvSpPr>
          <p:spPr>
            <a:xfrm>
              <a:off x="0" y="0"/>
              <a:ext cx="736600" cy="1023277"/>
            </a:xfrm>
            <a:custGeom>
              <a:avLst/>
              <a:gdLst/>
              <a:ahLst/>
              <a:cxnLst/>
              <a:rect l="l" t="t" r="r" b="b"/>
              <a:pathLst>
                <a:path w="736600" h="1023277">
                  <a:moveTo>
                    <a:pt x="736600" y="0"/>
                  </a:moveTo>
                  <a:lnTo>
                    <a:pt x="736600" y="1023277"/>
                  </a:lnTo>
                  <a:lnTo>
                    <a:pt x="368300" y="896277"/>
                  </a:lnTo>
                  <a:lnTo>
                    <a:pt x="0" y="1023277"/>
                  </a:lnTo>
                  <a:lnTo>
                    <a:pt x="0" y="0"/>
                  </a:lnTo>
                  <a:lnTo>
                    <a:pt x="736600" y="0"/>
                  </a:lnTo>
                </a:path>
              </a:pathLst>
            </a:custGeom>
            <a:grpFill/>
          </p:spPr>
          <p:txBody>
            <a:bodyPr/>
            <a:lstStyle/>
            <a:p>
              <a:endParaRPr lang="ja-JP" altLang="en-US"/>
            </a:p>
          </p:txBody>
        </p:sp>
        <p:sp>
          <p:nvSpPr>
            <p:cNvPr id="8" name="TextBox 8"/>
            <p:cNvSpPr txBox="1"/>
            <p:nvPr/>
          </p:nvSpPr>
          <p:spPr>
            <a:xfrm>
              <a:off x="0" y="-47625"/>
              <a:ext cx="736600" cy="733425"/>
            </a:xfrm>
            <a:prstGeom prst="rect">
              <a:avLst/>
            </a:prstGeom>
            <a:grpFill/>
          </p:spPr>
          <p:txBody>
            <a:bodyPr lIns="50800" tIns="50800" rIns="50800" bIns="50800" rtlCol="0" anchor="ctr"/>
            <a:lstStyle/>
            <a:p>
              <a:pPr algn="ctr">
                <a:lnSpc>
                  <a:spcPts val="2659"/>
                </a:lnSpc>
              </a:pPr>
              <a:endParaRPr/>
            </a:p>
          </p:txBody>
        </p:sp>
      </p:grpSp>
      <p:sp>
        <p:nvSpPr>
          <p:cNvPr id="11" name="TextBox 11"/>
          <p:cNvSpPr txBox="1"/>
          <p:nvPr/>
        </p:nvSpPr>
        <p:spPr>
          <a:xfrm>
            <a:off x="812275" y="661201"/>
            <a:ext cx="1323449" cy="953135"/>
          </a:xfrm>
          <a:prstGeom prst="rect">
            <a:avLst/>
          </a:prstGeom>
        </p:spPr>
        <p:txBody>
          <a:bodyPr lIns="0" tIns="0" rIns="0" bIns="0" rtlCol="0" anchor="t">
            <a:spAutoFit/>
          </a:bodyPr>
          <a:lstStyle/>
          <a:p>
            <a:pPr marL="0" lvl="0" indent="0" algn="ctr">
              <a:lnSpc>
                <a:spcPts val="7840"/>
              </a:lnSpc>
              <a:spcBef>
                <a:spcPct val="0"/>
              </a:spcBef>
            </a:pPr>
            <a:r>
              <a:rPr lang="en-US" sz="5600" u="none" spc="560">
                <a:solidFill>
                  <a:srgbClr val="FFFFFF"/>
                </a:solidFill>
                <a:latin typeface="UD デジタル 教科書体 NP-B" panose="02020700000000000000" pitchFamily="18" charset="-128"/>
                <a:ea typeface="UD デジタル 教科書体 NP-B" panose="02020700000000000000" pitchFamily="18" charset="-128"/>
              </a:rPr>
              <a:t>01</a:t>
            </a:r>
          </a:p>
        </p:txBody>
      </p:sp>
      <p:sp>
        <p:nvSpPr>
          <p:cNvPr id="26" name="TextBox 13">
            <a:extLst>
              <a:ext uri="{FF2B5EF4-FFF2-40B4-BE49-F238E27FC236}">
                <a16:creationId xmlns:a16="http://schemas.microsoft.com/office/drawing/2014/main" id="{B0E17C29-FFA7-2BF6-291F-D2E2D3E791D3}"/>
              </a:ext>
            </a:extLst>
          </p:cNvPr>
          <p:cNvSpPr txBox="1"/>
          <p:nvPr/>
        </p:nvSpPr>
        <p:spPr>
          <a:xfrm>
            <a:off x="12725400" y="434298"/>
            <a:ext cx="5257066" cy="1051570"/>
          </a:xfrm>
          <a:prstGeom prst="rect">
            <a:avLst/>
          </a:prstGeom>
        </p:spPr>
        <p:txBody>
          <a:bodyPr lIns="0" tIns="0" rIns="0" bIns="0" rtlCol="0" anchor="t">
            <a:spAutoFit/>
          </a:bodyPr>
          <a:lstStyle/>
          <a:p>
            <a:pPr algn="r">
              <a:lnSpc>
                <a:spcPts val="3410"/>
              </a:lnSpc>
            </a:pPr>
            <a:r>
              <a:rPr lang="en-US" altLang="ja-JP" sz="2435" b="1" dirty="0">
                <a:latin typeface="UD デジタル 教科書体 NP-B" panose="02020700000000000000" pitchFamily="18" charset="-128"/>
                <a:ea typeface="UD デジタル 教科書体 NP-B" panose="02020700000000000000" pitchFamily="18" charset="-128"/>
              </a:rPr>
              <a:t>01</a:t>
            </a:r>
          </a:p>
          <a:p>
            <a:pPr algn="r"/>
            <a:r>
              <a:rPr lang="en-US" altLang="ja-JP" sz="2000"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Nature-based Solutions</a:t>
            </a:r>
          </a:p>
          <a:p>
            <a:pPr algn="r"/>
            <a:r>
              <a:rPr lang="ja-JP" altLang="ja-JP"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（自然を活用した解決策</a:t>
            </a:r>
            <a:r>
              <a:rPr lang="ja-JP" altLang="en-US" b="1" dirty="0">
                <a:effectLst/>
                <a:latin typeface="BIZ UDPゴシック" panose="020B0400000000000000" pitchFamily="50" charset="-128"/>
                <a:ea typeface="BIZ UDPゴシック" panose="020B0400000000000000" pitchFamily="50" charset="-128"/>
                <a:cs typeface="ＭＳ Ｐゴシック" panose="020B0600070205080204" pitchFamily="50" charset="-128"/>
              </a:rPr>
              <a:t>）</a:t>
            </a:r>
            <a:endParaRPr lang="ja-JP" altLang="ja-JP" sz="9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27" name="TextBox 13">
            <a:extLst>
              <a:ext uri="{FF2B5EF4-FFF2-40B4-BE49-F238E27FC236}">
                <a16:creationId xmlns:a16="http://schemas.microsoft.com/office/drawing/2014/main" id="{69C5DDDD-2151-D777-4B85-62DD59F33B76}"/>
              </a:ext>
            </a:extLst>
          </p:cNvPr>
          <p:cNvSpPr txBox="1"/>
          <p:nvPr/>
        </p:nvSpPr>
        <p:spPr>
          <a:xfrm>
            <a:off x="2094128" y="5733629"/>
            <a:ext cx="14099740" cy="1630511"/>
          </a:xfrm>
          <a:prstGeom prst="rect">
            <a:avLst/>
          </a:prstGeom>
        </p:spPr>
        <p:txBody>
          <a:bodyPr wrap="square" lIns="0" tIns="0" rIns="0" bIns="0" rtlCol="0" anchor="t">
            <a:spAutoFit/>
          </a:bodyPr>
          <a:lstStyle/>
          <a:p>
            <a:pPr algn="ctr">
              <a:lnSpc>
                <a:spcPts val="7840"/>
              </a:lnSpc>
            </a:pPr>
            <a:r>
              <a:rPr lang="ja-JP" altLang="en-US" sz="23900" spc="1680" dirty="0">
                <a:solidFill>
                  <a:srgbClr val="247233"/>
                </a:solidFill>
                <a:latin typeface="UD デジタル 教科書体 NP-B" panose="02020700000000000000" pitchFamily="18" charset="-128"/>
                <a:ea typeface="UD デジタル 教科書体 NP-B" panose="02020700000000000000" pitchFamily="18" charset="-128"/>
              </a:rPr>
              <a:t>クイズ</a:t>
            </a:r>
            <a:endParaRPr lang="en-US" altLang="ja-JP" sz="23900" spc="16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4" name="TextBox 12">
            <a:extLst>
              <a:ext uri="{FF2B5EF4-FFF2-40B4-BE49-F238E27FC236}">
                <a16:creationId xmlns:a16="http://schemas.microsoft.com/office/drawing/2014/main" id="{5F20FE8F-F295-86EE-19C7-5045058EC642}"/>
              </a:ext>
            </a:extLst>
          </p:cNvPr>
          <p:cNvSpPr txBox="1"/>
          <p:nvPr/>
        </p:nvSpPr>
        <p:spPr>
          <a:xfrm>
            <a:off x="2740459" y="475216"/>
            <a:ext cx="13856323" cy="1107996"/>
          </a:xfrm>
          <a:prstGeom prst="rect">
            <a:avLst/>
          </a:prstGeom>
        </p:spPr>
        <p:txBody>
          <a:bodyPr lIns="0" tIns="0" rIns="0" bIns="0" rtlCol="0" anchor="t">
            <a:spAutoFit/>
          </a:bodyPr>
          <a:lstStyle/>
          <a:p>
            <a:pPr>
              <a:spcBef>
                <a:spcPct val="0"/>
              </a:spcBef>
            </a:pPr>
            <a:r>
              <a:rPr lang="en-US" altLang="ja-JP" sz="3600" b="1" dirty="0">
                <a:solidFill>
                  <a:srgbClr val="247233"/>
                </a:solidFill>
                <a:effectLst/>
                <a:latin typeface="UD デジタル 教科書体 NK-B" panose="02020700000000000000" pitchFamily="18" charset="-128"/>
                <a:ea typeface="UD デジタル 教科書体 NK-B" panose="02020700000000000000" pitchFamily="18" charset="-128"/>
                <a:cs typeface="ＭＳ Ｐゴシック" panose="020B0600070205080204" pitchFamily="50" charset="-128"/>
              </a:rPr>
              <a:t>Nature-based Solutions</a:t>
            </a:r>
            <a:endParaRPr lang="en-US" altLang="ja-JP" sz="3600" b="1" spc="540" dirty="0">
              <a:solidFill>
                <a:srgbClr val="247233"/>
              </a:solidFill>
              <a:effectLst/>
              <a:latin typeface="UD デジタル 教科書体 NP-B" panose="02020700000000000000" pitchFamily="18" charset="-128"/>
              <a:ea typeface="UD デジタル 教科書体 NP-B" panose="02020700000000000000" pitchFamily="18" charset="-128"/>
              <a:cs typeface="ＭＳ Ｐゴシック" panose="020B0600070205080204" pitchFamily="50" charset="-128"/>
            </a:endParaRPr>
          </a:p>
          <a:p>
            <a:pPr>
              <a:spcBef>
                <a:spcPct val="0"/>
              </a:spcBef>
            </a:pPr>
            <a:r>
              <a:rPr lang="ja-JP" altLang="en-US" sz="3600" spc="540" dirty="0">
                <a:solidFill>
                  <a:srgbClr val="247233"/>
                </a:solidFill>
                <a:latin typeface="UD デジタル 教科書体 NP-B" panose="02020700000000000000" pitchFamily="18" charset="-128"/>
                <a:ea typeface="UD デジタル 教科書体 NP-B" panose="02020700000000000000" pitchFamily="18" charset="-128"/>
              </a:rPr>
              <a:t>（自然を活用した解決策）とは</a:t>
            </a:r>
            <a:endParaRPr lang="en-US" sz="3600" u="none" spc="1080" dirty="0">
              <a:solidFill>
                <a:srgbClr val="247233"/>
              </a:solidFill>
              <a:latin typeface="UD デジタル 教科書体 NP-B" panose="02020700000000000000" pitchFamily="18" charset="-128"/>
              <a:ea typeface="UD デジタル 教科書体 NP-B" panose="02020700000000000000" pitchFamily="18" charset="-128"/>
            </a:endParaRPr>
          </a:p>
        </p:txBody>
      </p:sp>
      <p:sp>
        <p:nvSpPr>
          <p:cNvPr id="10" name="スライド番号プレースホルダー 63">
            <a:extLst>
              <a:ext uri="{FF2B5EF4-FFF2-40B4-BE49-F238E27FC236}">
                <a16:creationId xmlns:a16="http://schemas.microsoft.com/office/drawing/2014/main" id="{5E9A42AF-B287-3969-31A4-EE19B29A2820}"/>
              </a:ext>
            </a:extLst>
          </p:cNvPr>
          <p:cNvSpPr>
            <a:spLocks noGrp="1"/>
          </p:cNvSpPr>
          <p:nvPr>
            <p:ph type="sldNum" sz="quarter" idx="12"/>
          </p:nvPr>
        </p:nvSpPr>
        <p:spPr>
          <a:xfrm>
            <a:off x="15925066" y="9670139"/>
            <a:ext cx="2057400" cy="365125"/>
          </a:xfrm>
        </p:spPr>
        <p:txBody>
          <a:bodyPr/>
          <a:lstStyle/>
          <a:p>
            <a:fld id="{B6F15528-21DE-4FAA-801E-634DDDAF4B2B}" type="slidenum">
              <a:rPr lang="en-US" sz="2000" smtClean="0">
                <a:latin typeface="UD Digi Kyokasho NK-B" panose="02020700000000000000" pitchFamily="18" charset="-128"/>
                <a:ea typeface="UD Digi Kyokasho NK-B" panose="02020700000000000000" pitchFamily="18" charset="-128"/>
              </a:rPr>
              <a:pPr/>
              <a:t>9</a:t>
            </a:fld>
            <a:endParaRPr lang="en-US" sz="2000" dirty="0">
              <a:latin typeface="UD Digi Kyokasho NK-B" panose="02020700000000000000" pitchFamily="18" charset="-128"/>
              <a:ea typeface="UD Digi Kyokasho NK-B" panose="02020700000000000000" pitchFamily="18" charset="-128"/>
            </a:endParaRPr>
          </a:p>
        </p:txBody>
      </p:sp>
      <p:sp>
        <p:nvSpPr>
          <p:cNvPr id="9" name="Freeform 8">
            <a:extLst>
              <a:ext uri="{FF2B5EF4-FFF2-40B4-BE49-F238E27FC236}">
                <a16:creationId xmlns:a16="http://schemas.microsoft.com/office/drawing/2014/main" id="{DF114ECD-ADD1-52C8-93A3-E851FB8B221E}"/>
              </a:ext>
            </a:extLst>
          </p:cNvPr>
          <p:cNvSpPr/>
          <p:nvPr/>
        </p:nvSpPr>
        <p:spPr>
          <a:xfrm>
            <a:off x="13406245" y="7009506"/>
            <a:ext cx="2940388" cy="3193877"/>
          </a:xfrm>
          <a:custGeom>
            <a:avLst/>
            <a:gdLst/>
            <a:ahLst/>
            <a:cxnLst/>
            <a:rect l="l" t="t" r="r" b="b"/>
            <a:pathLst>
              <a:path w="4509175" h="5092498">
                <a:moveTo>
                  <a:pt x="0" y="0"/>
                </a:moveTo>
                <a:lnTo>
                  <a:pt x="4509176" y="0"/>
                </a:lnTo>
                <a:lnTo>
                  <a:pt x="4509176" y="5092497"/>
                </a:lnTo>
                <a:lnTo>
                  <a:pt x="0" y="509249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ja-JP" altLang="en-US">
              <a:latin typeface="UD デジタル 教科書体 NP-B" panose="02020700000000000000" pitchFamily="18" charset="-128"/>
              <a:ea typeface="UD デジタル 教科書体 NP-B" panose="02020700000000000000" pitchFamily="18" charset="-128"/>
            </a:endParaRPr>
          </a:p>
        </p:txBody>
      </p:sp>
    </p:spTree>
    <p:extLst>
      <p:ext uri="{BB962C8B-B14F-4D97-AF65-F5344CB8AC3E}">
        <p14:creationId xmlns:p14="http://schemas.microsoft.com/office/powerpoint/2010/main" val="32108123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UD デジタル 教科書体 NP-B"/>
        <a:ea typeface="UD デジタル 教科書体 NP-B"/>
        <a:cs typeface=""/>
      </a:majorFont>
      <a:minorFont>
        <a:latin typeface="UD デジタル 教科書体 NP-B"/>
        <a:ea typeface="UD デジタル 教科書体 NP-B"/>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14508</TotalTime>
  <Words>2252</Words>
  <Application>Microsoft Office PowerPoint</Application>
  <PresentationFormat>ユーザー設定</PresentationFormat>
  <Paragraphs>566</Paragraphs>
  <Slides>67</Slides>
  <Notes>1</Notes>
  <HiddenSlides>0</HiddenSlides>
  <MMClips>6</MMClips>
  <ScaleCrop>false</ScaleCrop>
  <HeadingPairs>
    <vt:vector size="6" baseType="variant">
      <vt:variant>
        <vt:lpstr>使用されているフォント</vt:lpstr>
      </vt:variant>
      <vt:variant>
        <vt:i4>9</vt:i4>
      </vt:variant>
      <vt:variant>
        <vt:lpstr>テーマ</vt:lpstr>
      </vt:variant>
      <vt:variant>
        <vt:i4>2</vt:i4>
      </vt:variant>
      <vt:variant>
        <vt:lpstr>スライド タイトル</vt:lpstr>
      </vt:variant>
      <vt:variant>
        <vt:i4>67</vt:i4>
      </vt:variant>
    </vt:vector>
  </HeadingPairs>
  <TitlesOfParts>
    <vt:vector size="78" baseType="lpstr">
      <vt:lpstr>Calibri</vt:lpstr>
      <vt:lpstr>BIZ UDPゴシック</vt:lpstr>
      <vt:lpstr>游ゴシック</vt:lpstr>
      <vt:lpstr>UD デジタル 教科書体 NK-B</vt:lpstr>
      <vt:lpstr>UD デジタル 教科書体 NK-B</vt:lpstr>
      <vt:lpstr>ＭＳ Ｐゴシック</vt:lpstr>
      <vt:lpstr>07あかずきんポップ Heavy</vt:lpstr>
      <vt:lpstr>UD デジタル 教科書体 NP-B</vt:lpstr>
      <vt:lpstr>Arial</vt:lpstr>
      <vt:lpstr>Office Theme</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デジ探360_NEWスライド</dc:title>
  <dc:creator>SR</dc:creator>
  <cp:lastModifiedBy>長谷川 梨華</cp:lastModifiedBy>
  <cp:revision>53</cp:revision>
  <dcterms:created xsi:type="dcterms:W3CDTF">2006-08-16T00:00:00Z</dcterms:created>
  <dcterms:modified xsi:type="dcterms:W3CDTF">2025-07-09T07:54:24Z</dcterms:modified>
  <dc:identifier>DAFszLraQyY</dc:identifier>
</cp:coreProperties>
</file>