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556500" cy="10693400"/>
  <p:notesSz cx="6858000" cy="9144000"/>
  <p:embeddedFontLst>
    <p:embeddedFont>
      <p:font typeface="M+ Bold" panose="020B0600070205080204" charset="-128"/>
      <p:regular r:id="rId3"/>
    </p:embeddedFont>
    <p:embeddedFont>
      <p:font typeface="M+ Medium" panose="020B0600070205080204" charset="-128"/>
      <p:regular r:id="rId4"/>
    </p:embeddedFont>
    <p:embeddedFont>
      <p:font typeface="Noto Sans JP Bold" panose="020B0600070205080204" charset="-128"/>
      <p:regular r:id="rId5"/>
    </p:embeddedFont>
    <p:embeddedFont>
      <p:font typeface="コーポレート・ロゴ" panose="020B0600070205080204" charset="-128"/>
      <p:regular r:id="rId6"/>
    </p:embeddedFont>
    <p:embeddedFont>
      <p:font typeface="コーポレート・ロゴ Bold" panose="020B0600070205080204" charset="-128"/>
      <p:regular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33" d="100"/>
          <a:sy n="33" d="100"/>
        </p:scale>
        <p:origin x="2404" y="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ableStyles" Target="tableStyles.xml"/><Relationship Id="rId5" Type="http://schemas.openxmlformats.org/officeDocument/2006/relationships/font" Target="fonts/font3.fntdata"/><Relationship Id="rId10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吉澤 直子" userId="51cde6dd8c87174e" providerId="LiveId" clId="{88FB5B54-E31E-4A99-BB4E-448291F5585A}"/>
    <pc:docChg chg="undo custSel delSld modSld">
      <pc:chgData name="吉澤 直子" userId="51cde6dd8c87174e" providerId="LiveId" clId="{88FB5B54-E31E-4A99-BB4E-448291F5585A}" dt="2024-03-26T08:27:40.914" v="32" actId="2696"/>
      <pc:docMkLst>
        <pc:docMk/>
      </pc:docMkLst>
      <pc:sldChg chg="addSp delSp modSp mod">
        <pc:chgData name="吉澤 直子" userId="51cde6dd8c87174e" providerId="LiveId" clId="{88FB5B54-E31E-4A99-BB4E-448291F5585A}" dt="2024-03-26T08:27:28.116" v="31" actId="1076"/>
        <pc:sldMkLst>
          <pc:docMk/>
          <pc:sldMk cId="0" sldId="256"/>
        </pc:sldMkLst>
        <pc:spChg chg="mod">
          <ac:chgData name="吉澤 直子" userId="51cde6dd8c87174e" providerId="LiveId" clId="{88FB5B54-E31E-4A99-BB4E-448291F5585A}" dt="2024-03-26T08:27:28.116" v="31" actId="1076"/>
          <ac:spMkLst>
            <pc:docMk/>
            <pc:sldMk cId="0" sldId="256"/>
            <ac:spMk id="50" creationId="{00000000-0000-0000-0000-000000000000}"/>
          </ac:spMkLst>
        </pc:spChg>
        <pc:spChg chg="mod">
          <ac:chgData name="吉澤 直子" userId="51cde6dd8c87174e" providerId="LiveId" clId="{88FB5B54-E31E-4A99-BB4E-448291F5585A}" dt="2024-03-26T08:23:56.778" v="2" actId="1076"/>
          <ac:spMkLst>
            <pc:docMk/>
            <pc:sldMk cId="0" sldId="256"/>
            <ac:spMk id="67" creationId="{00000000-0000-0000-0000-000000000000}"/>
          </ac:spMkLst>
        </pc:spChg>
        <pc:spChg chg="mod">
          <ac:chgData name="吉澤 直子" userId="51cde6dd8c87174e" providerId="LiveId" clId="{88FB5B54-E31E-4A99-BB4E-448291F5585A}" dt="2024-03-26T08:23:56.778" v="2" actId="1076"/>
          <ac:spMkLst>
            <pc:docMk/>
            <pc:sldMk cId="0" sldId="256"/>
            <ac:spMk id="68" creationId="{00000000-0000-0000-0000-000000000000}"/>
          </ac:spMkLst>
        </pc:spChg>
        <pc:spChg chg="del">
          <ac:chgData name="吉澤 直子" userId="51cde6dd8c87174e" providerId="LiveId" clId="{88FB5B54-E31E-4A99-BB4E-448291F5585A}" dt="2024-03-26T08:23:45.334" v="1" actId="478"/>
          <ac:spMkLst>
            <pc:docMk/>
            <pc:sldMk cId="0" sldId="256"/>
            <ac:spMk id="69" creationId="{00000000-0000-0000-0000-000000000000}"/>
          </ac:spMkLst>
        </pc:spChg>
        <pc:spChg chg="mod">
          <ac:chgData name="吉澤 直子" userId="51cde6dd8c87174e" providerId="LiveId" clId="{88FB5B54-E31E-4A99-BB4E-448291F5585A}" dt="2024-03-26T08:23:56.778" v="2" actId="1076"/>
          <ac:spMkLst>
            <pc:docMk/>
            <pc:sldMk cId="0" sldId="256"/>
            <ac:spMk id="73" creationId="{00000000-0000-0000-0000-000000000000}"/>
          </ac:spMkLst>
        </pc:spChg>
        <pc:spChg chg="mod">
          <ac:chgData name="吉澤 直子" userId="51cde6dd8c87174e" providerId="LiveId" clId="{88FB5B54-E31E-4A99-BB4E-448291F5585A}" dt="2024-03-26T08:23:56.778" v="2" actId="1076"/>
          <ac:spMkLst>
            <pc:docMk/>
            <pc:sldMk cId="0" sldId="256"/>
            <ac:spMk id="74" creationId="{00000000-0000-0000-0000-000000000000}"/>
          </ac:spMkLst>
        </pc:spChg>
        <pc:spChg chg="mod">
          <ac:chgData name="吉澤 直子" userId="51cde6dd8c87174e" providerId="LiveId" clId="{88FB5B54-E31E-4A99-BB4E-448291F5585A}" dt="2024-03-26T08:24:51.954" v="8" actId="20577"/>
          <ac:spMkLst>
            <pc:docMk/>
            <pc:sldMk cId="0" sldId="256"/>
            <ac:spMk id="79" creationId="{00000000-0000-0000-0000-000000000000}"/>
          </ac:spMkLst>
        </pc:spChg>
        <pc:spChg chg="mod">
          <ac:chgData name="吉澤 直子" userId="51cde6dd8c87174e" providerId="LiveId" clId="{88FB5B54-E31E-4A99-BB4E-448291F5585A}" dt="2024-03-26T08:24:55.121" v="10"/>
          <ac:spMkLst>
            <pc:docMk/>
            <pc:sldMk cId="0" sldId="256"/>
            <ac:spMk id="113" creationId="{A1AEC69A-444E-9061-AD3B-1FB04F707EFD}"/>
          </ac:spMkLst>
        </pc:spChg>
        <pc:spChg chg="mod">
          <ac:chgData name="吉澤 直子" userId="51cde6dd8c87174e" providerId="LiveId" clId="{88FB5B54-E31E-4A99-BB4E-448291F5585A}" dt="2024-03-26T08:24:55.121" v="10"/>
          <ac:spMkLst>
            <pc:docMk/>
            <pc:sldMk cId="0" sldId="256"/>
            <ac:spMk id="114" creationId="{8D305982-B9A8-F71C-48D9-33F40BEE5B52}"/>
          </ac:spMkLst>
        </pc:spChg>
        <pc:spChg chg="mod">
          <ac:chgData name="吉澤 直子" userId="51cde6dd8c87174e" providerId="LiveId" clId="{88FB5B54-E31E-4A99-BB4E-448291F5585A}" dt="2024-03-26T08:24:55.121" v="10"/>
          <ac:spMkLst>
            <pc:docMk/>
            <pc:sldMk cId="0" sldId="256"/>
            <ac:spMk id="116" creationId="{7566FAAD-BE94-7254-A402-19D70A7A43D9}"/>
          </ac:spMkLst>
        </pc:spChg>
        <pc:spChg chg="mod">
          <ac:chgData name="吉澤 直子" userId="51cde6dd8c87174e" providerId="LiveId" clId="{88FB5B54-E31E-4A99-BB4E-448291F5585A}" dt="2024-03-26T08:24:55.121" v="10"/>
          <ac:spMkLst>
            <pc:docMk/>
            <pc:sldMk cId="0" sldId="256"/>
            <ac:spMk id="117" creationId="{85C264CE-446A-051A-5DA6-1BE62AB66861}"/>
          </ac:spMkLst>
        </pc:spChg>
        <pc:spChg chg="add mod">
          <ac:chgData name="吉澤 直子" userId="51cde6dd8c87174e" providerId="LiveId" clId="{88FB5B54-E31E-4A99-BB4E-448291F5585A}" dt="2024-03-26T08:26:14.102" v="18" actId="1076"/>
          <ac:spMkLst>
            <pc:docMk/>
            <pc:sldMk cId="0" sldId="256"/>
            <ac:spMk id="118" creationId="{90625C49-AE49-9FBD-CE60-EFB18AFDEC88}"/>
          </ac:spMkLst>
        </pc:spChg>
        <pc:spChg chg="add mod">
          <ac:chgData name="吉澤 直子" userId="51cde6dd8c87174e" providerId="LiveId" clId="{88FB5B54-E31E-4A99-BB4E-448291F5585A}" dt="2024-03-26T08:26:27.737" v="20"/>
          <ac:spMkLst>
            <pc:docMk/>
            <pc:sldMk cId="0" sldId="256"/>
            <ac:spMk id="119" creationId="{BDEBFA08-89B8-D717-9D85-8E681F62A7AF}"/>
          </ac:spMkLst>
        </pc:spChg>
        <pc:spChg chg="mod">
          <ac:chgData name="吉澤 直子" userId="51cde6dd8c87174e" providerId="LiveId" clId="{88FB5B54-E31E-4A99-BB4E-448291F5585A}" dt="2024-03-26T08:26:27.737" v="20"/>
          <ac:spMkLst>
            <pc:docMk/>
            <pc:sldMk cId="0" sldId="256"/>
            <ac:spMk id="121" creationId="{D20632B7-97B5-33D1-76B8-7502692C32FF}"/>
          </ac:spMkLst>
        </pc:spChg>
        <pc:spChg chg="mod">
          <ac:chgData name="吉澤 直子" userId="51cde6dd8c87174e" providerId="LiveId" clId="{88FB5B54-E31E-4A99-BB4E-448291F5585A}" dt="2024-03-26T08:26:27.737" v="20"/>
          <ac:spMkLst>
            <pc:docMk/>
            <pc:sldMk cId="0" sldId="256"/>
            <ac:spMk id="122" creationId="{9C012A7D-1BF3-A6D3-BDFA-752576A050E3}"/>
          </ac:spMkLst>
        </pc:spChg>
        <pc:spChg chg="add mod">
          <ac:chgData name="吉澤 直子" userId="51cde6dd8c87174e" providerId="LiveId" clId="{88FB5B54-E31E-4A99-BB4E-448291F5585A}" dt="2024-03-26T08:26:27.737" v="20"/>
          <ac:spMkLst>
            <pc:docMk/>
            <pc:sldMk cId="0" sldId="256"/>
            <ac:spMk id="123" creationId="{6311A0AC-BF8A-49C7-17E1-858B6D210863}"/>
          </ac:spMkLst>
        </pc:spChg>
        <pc:spChg chg="add mod">
          <ac:chgData name="吉澤 直子" userId="51cde6dd8c87174e" providerId="LiveId" clId="{88FB5B54-E31E-4A99-BB4E-448291F5585A}" dt="2024-03-26T08:26:27.737" v="20"/>
          <ac:spMkLst>
            <pc:docMk/>
            <pc:sldMk cId="0" sldId="256"/>
            <ac:spMk id="124" creationId="{586DF382-198E-AFEE-B915-65D0313A67B7}"/>
          </ac:spMkLst>
        </pc:spChg>
        <pc:spChg chg="add mod">
          <ac:chgData name="吉澤 直子" userId="51cde6dd8c87174e" providerId="LiveId" clId="{88FB5B54-E31E-4A99-BB4E-448291F5585A}" dt="2024-03-26T08:26:27.737" v="20"/>
          <ac:spMkLst>
            <pc:docMk/>
            <pc:sldMk cId="0" sldId="256"/>
            <ac:spMk id="125" creationId="{11CBD66C-61C1-C38B-6908-AFBDFB3857CD}"/>
          </ac:spMkLst>
        </pc:spChg>
        <pc:spChg chg="add mod">
          <ac:chgData name="吉澤 直子" userId="51cde6dd8c87174e" providerId="LiveId" clId="{88FB5B54-E31E-4A99-BB4E-448291F5585A}" dt="2024-03-26T08:26:27.737" v="20"/>
          <ac:spMkLst>
            <pc:docMk/>
            <pc:sldMk cId="0" sldId="256"/>
            <ac:spMk id="126" creationId="{9BBDF572-9065-5EB2-D1CF-FB16E9C8F94E}"/>
          </ac:spMkLst>
        </pc:spChg>
        <pc:spChg chg="add mod">
          <ac:chgData name="吉澤 直子" userId="51cde6dd8c87174e" providerId="LiveId" clId="{88FB5B54-E31E-4A99-BB4E-448291F5585A}" dt="2024-03-26T08:26:27.737" v="20"/>
          <ac:spMkLst>
            <pc:docMk/>
            <pc:sldMk cId="0" sldId="256"/>
            <ac:spMk id="127" creationId="{D09E9AEB-C38D-37E3-0758-508C257A4C13}"/>
          </ac:spMkLst>
        </pc:spChg>
        <pc:grpChg chg="mod">
          <ac:chgData name="吉澤 直子" userId="51cde6dd8c87174e" providerId="LiveId" clId="{88FB5B54-E31E-4A99-BB4E-448291F5585A}" dt="2024-03-26T08:23:56.778" v="2" actId="1076"/>
          <ac:grpSpMkLst>
            <pc:docMk/>
            <pc:sldMk cId="0" sldId="256"/>
            <ac:grpSpMk id="27" creationId="{00000000-0000-0000-0000-000000000000}"/>
          </ac:grpSpMkLst>
        </pc:grpChg>
        <pc:grpChg chg="mod">
          <ac:chgData name="吉澤 直子" userId="51cde6dd8c87174e" providerId="LiveId" clId="{88FB5B54-E31E-4A99-BB4E-448291F5585A}" dt="2024-03-26T08:23:56.778" v="2" actId="1076"/>
          <ac:grpSpMkLst>
            <pc:docMk/>
            <pc:sldMk cId="0" sldId="256"/>
            <ac:grpSpMk id="30" creationId="{00000000-0000-0000-0000-000000000000}"/>
          </ac:grpSpMkLst>
        </pc:grpChg>
        <pc:grpChg chg="mod">
          <ac:chgData name="吉澤 直子" userId="51cde6dd8c87174e" providerId="LiveId" clId="{88FB5B54-E31E-4A99-BB4E-448291F5585A}" dt="2024-03-26T08:23:56.778" v="2" actId="1076"/>
          <ac:grpSpMkLst>
            <pc:docMk/>
            <pc:sldMk cId="0" sldId="256"/>
            <ac:grpSpMk id="38" creationId="{00000000-0000-0000-0000-000000000000}"/>
          </ac:grpSpMkLst>
        </pc:grpChg>
        <pc:grpChg chg="mod">
          <ac:chgData name="吉澤 直子" userId="51cde6dd8c87174e" providerId="LiveId" clId="{88FB5B54-E31E-4A99-BB4E-448291F5585A}" dt="2024-03-26T08:23:56.778" v="2" actId="1076"/>
          <ac:grpSpMkLst>
            <pc:docMk/>
            <pc:sldMk cId="0" sldId="256"/>
            <ac:grpSpMk id="40" creationId="{00000000-0000-0000-0000-000000000000}"/>
          </ac:grpSpMkLst>
        </pc:grpChg>
        <pc:grpChg chg="del">
          <ac:chgData name="吉澤 直子" userId="51cde6dd8c87174e" providerId="LiveId" clId="{88FB5B54-E31E-4A99-BB4E-448291F5585A}" dt="2024-03-26T08:23:59.635" v="4" actId="478"/>
          <ac:grpSpMkLst>
            <pc:docMk/>
            <pc:sldMk cId="0" sldId="256"/>
            <ac:grpSpMk id="46" creationId="{00000000-0000-0000-0000-000000000000}"/>
          </ac:grpSpMkLst>
        </pc:grpChg>
        <pc:grpChg chg="del">
          <ac:chgData name="吉澤 直子" userId="51cde6dd8c87174e" providerId="LiveId" clId="{88FB5B54-E31E-4A99-BB4E-448291F5585A}" dt="2024-03-26T08:23:59.066" v="3" actId="478"/>
          <ac:grpSpMkLst>
            <pc:docMk/>
            <pc:sldMk cId="0" sldId="256"/>
            <ac:grpSpMk id="48" creationId="{00000000-0000-0000-0000-000000000000}"/>
          </ac:grpSpMkLst>
        </pc:grpChg>
        <pc:grpChg chg="del">
          <ac:chgData name="吉澤 直子" userId="51cde6dd8c87174e" providerId="LiveId" clId="{88FB5B54-E31E-4A99-BB4E-448291F5585A}" dt="2024-03-26T08:23:44.072" v="0" actId="478"/>
          <ac:grpSpMkLst>
            <pc:docMk/>
            <pc:sldMk cId="0" sldId="256"/>
            <ac:grpSpMk id="51" creationId="{00000000-0000-0000-0000-000000000000}"/>
          </ac:grpSpMkLst>
        </pc:grpChg>
        <pc:grpChg chg="del">
          <ac:chgData name="吉澤 直子" userId="51cde6dd8c87174e" providerId="LiveId" clId="{88FB5B54-E31E-4A99-BB4E-448291F5585A}" dt="2024-03-26T08:24:54.226" v="9" actId="478"/>
          <ac:grpSpMkLst>
            <pc:docMk/>
            <pc:sldMk cId="0" sldId="256"/>
            <ac:grpSpMk id="75" creationId="{00000000-0000-0000-0000-000000000000}"/>
          </ac:grpSpMkLst>
        </pc:grpChg>
        <pc:grpChg chg="add mod">
          <ac:chgData name="吉澤 直子" userId="51cde6dd8c87174e" providerId="LiveId" clId="{88FB5B54-E31E-4A99-BB4E-448291F5585A}" dt="2024-03-26T08:26:33.896" v="21" actId="14100"/>
          <ac:grpSpMkLst>
            <pc:docMk/>
            <pc:sldMk cId="0" sldId="256"/>
            <ac:grpSpMk id="112" creationId="{3AD5EE64-D63C-9027-FEC2-5B5602E205F1}"/>
          </ac:grpSpMkLst>
        </pc:grpChg>
        <pc:grpChg chg="add mod">
          <ac:chgData name="吉澤 直子" userId="51cde6dd8c87174e" providerId="LiveId" clId="{88FB5B54-E31E-4A99-BB4E-448291F5585A}" dt="2024-03-26T08:26:05.628" v="17" actId="1076"/>
          <ac:grpSpMkLst>
            <pc:docMk/>
            <pc:sldMk cId="0" sldId="256"/>
            <ac:grpSpMk id="115" creationId="{D9A8A601-4ED8-8BED-3FF5-59B383A2BB42}"/>
          </ac:grpSpMkLst>
        </pc:grpChg>
        <pc:grpChg chg="add mod">
          <ac:chgData name="吉澤 直子" userId="51cde6dd8c87174e" providerId="LiveId" clId="{88FB5B54-E31E-4A99-BB4E-448291F5585A}" dt="2024-03-26T08:26:27.737" v="20"/>
          <ac:grpSpMkLst>
            <pc:docMk/>
            <pc:sldMk cId="0" sldId="256"/>
            <ac:grpSpMk id="120" creationId="{C452B625-62F7-0A04-C1E7-E9CB19113BE9}"/>
          </ac:grpSpMkLst>
        </pc:grpChg>
        <pc:cxnChg chg="mod">
          <ac:chgData name="吉澤 直子" userId="51cde6dd8c87174e" providerId="LiveId" clId="{88FB5B54-E31E-4A99-BB4E-448291F5585A}" dt="2024-03-26T08:27:22.693" v="30" actId="1076"/>
          <ac:cxnSpMkLst>
            <pc:docMk/>
            <pc:sldMk cId="0" sldId="256"/>
            <ac:cxnSpMk id="93" creationId="{93ECA3A5-AC7C-62DA-3D35-04B3735CD15E}"/>
          </ac:cxnSpMkLst>
        </pc:cxnChg>
        <pc:cxnChg chg="add mod">
          <ac:chgData name="吉澤 直子" userId="51cde6dd8c87174e" providerId="LiveId" clId="{88FB5B54-E31E-4A99-BB4E-448291F5585A}" dt="2024-03-26T08:24:17.559" v="6" actId="1076"/>
          <ac:cxnSpMkLst>
            <pc:docMk/>
            <pc:sldMk cId="0" sldId="256"/>
            <ac:cxnSpMk id="106" creationId="{D109D823-7F96-A40E-E37B-F65E5756C8D2}"/>
          </ac:cxnSpMkLst>
        </pc:cxnChg>
        <pc:cxnChg chg="add mod">
          <ac:chgData name="吉澤 直子" userId="51cde6dd8c87174e" providerId="LiveId" clId="{88FB5B54-E31E-4A99-BB4E-448291F5585A}" dt="2024-03-26T08:24:17.559" v="6" actId="1076"/>
          <ac:cxnSpMkLst>
            <pc:docMk/>
            <pc:sldMk cId="0" sldId="256"/>
            <ac:cxnSpMk id="107" creationId="{53CD354E-2E96-FC50-3848-1DC4D4D33955}"/>
          </ac:cxnSpMkLst>
        </pc:cxnChg>
        <pc:cxnChg chg="add mod">
          <ac:chgData name="吉澤 直子" userId="51cde6dd8c87174e" providerId="LiveId" clId="{88FB5B54-E31E-4A99-BB4E-448291F5585A}" dt="2024-03-26T08:24:17.559" v="6" actId="1076"/>
          <ac:cxnSpMkLst>
            <pc:docMk/>
            <pc:sldMk cId="0" sldId="256"/>
            <ac:cxnSpMk id="108" creationId="{9082401D-C6B0-6BF6-4860-9D27C6D98EE5}"/>
          </ac:cxnSpMkLst>
        </pc:cxnChg>
        <pc:cxnChg chg="add mod">
          <ac:chgData name="吉澤 直子" userId="51cde6dd8c87174e" providerId="LiveId" clId="{88FB5B54-E31E-4A99-BB4E-448291F5585A}" dt="2024-03-26T08:24:17.559" v="6" actId="1076"/>
          <ac:cxnSpMkLst>
            <pc:docMk/>
            <pc:sldMk cId="0" sldId="256"/>
            <ac:cxnSpMk id="109" creationId="{74B726CF-8B26-EBE6-E20C-E7FE0EF7CF02}"/>
          </ac:cxnSpMkLst>
        </pc:cxnChg>
        <pc:cxnChg chg="add mod">
          <ac:chgData name="吉澤 直子" userId="51cde6dd8c87174e" providerId="LiveId" clId="{88FB5B54-E31E-4A99-BB4E-448291F5585A}" dt="2024-03-26T08:24:17.559" v="6" actId="1076"/>
          <ac:cxnSpMkLst>
            <pc:docMk/>
            <pc:sldMk cId="0" sldId="256"/>
            <ac:cxnSpMk id="110" creationId="{9F69697E-842D-C866-4E29-37195BB20F03}"/>
          </ac:cxnSpMkLst>
        </pc:cxnChg>
        <pc:cxnChg chg="add mod">
          <ac:chgData name="吉澤 直子" userId="51cde6dd8c87174e" providerId="LiveId" clId="{88FB5B54-E31E-4A99-BB4E-448291F5585A}" dt="2024-03-26T08:24:17.559" v="6" actId="1076"/>
          <ac:cxnSpMkLst>
            <pc:docMk/>
            <pc:sldMk cId="0" sldId="256"/>
            <ac:cxnSpMk id="111" creationId="{F48D79F0-CA5B-0182-219A-E400463B51CF}"/>
          </ac:cxnSpMkLst>
        </pc:cxnChg>
      </pc:sldChg>
      <pc:sldChg chg="del">
        <pc:chgData name="吉澤 直子" userId="51cde6dd8c87174e" providerId="LiveId" clId="{88FB5B54-E31E-4A99-BB4E-448291F5585A}" dt="2024-03-26T08:27:40.914" v="32" actId="2696"/>
        <pc:sldMkLst>
          <pc:docMk/>
          <pc:sldMk cId="0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1172026" y="168179"/>
            <a:ext cx="4923764" cy="912950"/>
            <a:chOff x="0" y="0"/>
            <a:chExt cx="1764566" cy="32718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18868" y="0"/>
                  </a:moveTo>
                  <a:lnTo>
                    <a:pt x="1745698" y="0"/>
                  </a:lnTo>
                  <a:cubicBezTo>
                    <a:pt x="1750702" y="0"/>
                    <a:pt x="1755501" y="1988"/>
                    <a:pt x="1759040" y="5526"/>
                  </a:cubicBezTo>
                  <a:cubicBezTo>
                    <a:pt x="1762578" y="9065"/>
                    <a:pt x="1764566" y="13864"/>
                    <a:pt x="1764566" y="18868"/>
                  </a:cubicBezTo>
                  <a:lnTo>
                    <a:pt x="1764566" y="308312"/>
                  </a:lnTo>
                  <a:cubicBezTo>
                    <a:pt x="1764566" y="318733"/>
                    <a:pt x="1756118" y="327181"/>
                    <a:pt x="1745698" y="327181"/>
                  </a:cubicBezTo>
                  <a:lnTo>
                    <a:pt x="18868" y="327181"/>
                  </a:lnTo>
                  <a:cubicBezTo>
                    <a:pt x="13864" y="327181"/>
                    <a:pt x="9065" y="325193"/>
                    <a:pt x="5526" y="321654"/>
                  </a:cubicBezTo>
                  <a:cubicBezTo>
                    <a:pt x="1988" y="318116"/>
                    <a:pt x="0" y="313316"/>
                    <a:pt x="0" y="308312"/>
                  </a:cubicBezTo>
                  <a:lnTo>
                    <a:pt x="0" y="18868"/>
                  </a:lnTo>
                  <a:cubicBezTo>
                    <a:pt x="0" y="13864"/>
                    <a:pt x="1988" y="9065"/>
                    <a:pt x="5526" y="5526"/>
                  </a:cubicBezTo>
                  <a:cubicBezTo>
                    <a:pt x="9065" y="1988"/>
                    <a:pt x="13864" y="0"/>
                    <a:pt x="18868" y="0"/>
                  </a:cubicBezTo>
                  <a:close/>
                </a:path>
              </a:pathLst>
            </a:custGeom>
            <a:solidFill>
              <a:srgbClr val="68CBC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6205216" y="210755"/>
            <a:ext cx="1035993" cy="1414940"/>
          </a:xfrm>
          <a:custGeom>
            <a:avLst/>
            <a:gdLst/>
            <a:ahLst/>
            <a:cxnLst/>
            <a:rect l="l" t="t" r="r" b="b"/>
            <a:pathLst>
              <a:path w="1035993" h="1414940">
                <a:moveTo>
                  <a:pt x="0" y="0"/>
                </a:moveTo>
                <a:lnTo>
                  <a:pt x="1035992" y="0"/>
                </a:lnTo>
                <a:lnTo>
                  <a:pt x="1035992" y="1414940"/>
                </a:lnTo>
                <a:lnTo>
                  <a:pt x="0" y="14149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315291" y="1861472"/>
            <a:ext cx="2803412" cy="1300841"/>
            <a:chOff x="0" y="0"/>
            <a:chExt cx="4438940" cy="2062480"/>
          </a:xfrm>
        </p:grpSpPr>
        <p:sp>
          <p:nvSpPr>
            <p:cNvPr id="11" name="Freeform 11"/>
            <p:cNvSpPr/>
            <p:nvPr/>
          </p:nvSpPr>
          <p:spPr>
            <a:xfrm>
              <a:off x="1270" y="-10160"/>
              <a:ext cx="4435130" cy="2086610"/>
            </a:xfrm>
            <a:custGeom>
              <a:avLst/>
              <a:gdLst/>
              <a:ahLst/>
              <a:cxnLst/>
              <a:rect l="l" t="t" r="r" b="b"/>
              <a:pathLst>
                <a:path w="4435130" h="2086610">
                  <a:moveTo>
                    <a:pt x="4432590" y="1272540"/>
                  </a:moveTo>
                  <a:cubicBezTo>
                    <a:pt x="4431320" y="1107440"/>
                    <a:pt x="4435130" y="1041717"/>
                    <a:pt x="4424970" y="1041717"/>
                  </a:cubicBezTo>
                  <a:cubicBezTo>
                    <a:pt x="4433860" y="1041717"/>
                    <a:pt x="4424970" y="1041717"/>
                    <a:pt x="4433860" y="1041717"/>
                  </a:cubicBezTo>
                  <a:cubicBezTo>
                    <a:pt x="4430049" y="1041717"/>
                    <a:pt x="4431320" y="1041717"/>
                    <a:pt x="4424970" y="1041717"/>
                  </a:cubicBezTo>
                  <a:lnTo>
                    <a:pt x="4424970" y="1041717"/>
                  </a:lnTo>
                  <a:cubicBezTo>
                    <a:pt x="4427510" y="1041717"/>
                    <a:pt x="4428780" y="1041717"/>
                    <a:pt x="4422430" y="1041717"/>
                  </a:cubicBezTo>
                  <a:cubicBezTo>
                    <a:pt x="4422430" y="1041717"/>
                    <a:pt x="4421160" y="1041717"/>
                    <a:pt x="4421160" y="1041717"/>
                  </a:cubicBezTo>
                  <a:cubicBezTo>
                    <a:pt x="4418620" y="1041717"/>
                    <a:pt x="4417349" y="1041717"/>
                    <a:pt x="4416080" y="1041717"/>
                  </a:cubicBezTo>
                  <a:cubicBezTo>
                    <a:pt x="4414810" y="1041717"/>
                    <a:pt x="4417349" y="1041717"/>
                    <a:pt x="4417349" y="1041717"/>
                  </a:cubicBezTo>
                  <a:cubicBezTo>
                    <a:pt x="4419890" y="1041717"/>
                    <a:pt x="4421160" y="1041717"/>
                    <a:pt x="4418620" y="1041717"/>
                  </a:cubicBezTo>
                  <a:cubicBezTo>
                    <a:pt x="4418620" y="1041717"/>
                    <a:pt x="4419890" y="1041717"/>
                    <a:pt x="4419890" y="1041717"/>
                  </a:cubicBezTo>
                  <a:cubicBezTo>
                    <a:pt x="4416080" y="1041717"/>
                    <a:pt x="4413540" y="1041717"/>
                    <a:pt x="4416080" y="1041717"/>
                  </a:cubicBezTo>
                  <a:lnTo>
                    <a:pt x="4410999" y="1041717"/>
                  </a:lnTo>
                  <a:lnTo>
                    <a:pt x="4410999" y="1041717"/>
                  </a:lnTo>
                  <a:cubicBezTo>
                    <a:pt x="4413540" y="1041717"/>
                    <a:pt x="4416080" y="974090"/>
                    <a:pt x="4416080" y="783590"/>
                  </a:cubicBezTo>
                  <a:cubicBezTo>
                    <a:pt x="4416080" y="548640"/>
                    <a:pt x="4416080" y="311150"/>
                    <a:pt x="4417349" y="74930"/>
                  </a:cubicBezTo>
                  <a:lnTo>
                    <a:pt x="4417349" y="17780"/>
                  </a:lnTo>
                  <a:lnTo>
                    <a:pt x="4376710" y="17780"/>
                  </a:lnTo>
                  <a:lnTo>
                    <a:pt x="4376710" y="52070"/>
                  </a:lnTo>
                  <a:lnTo>
                    <a:pt x="4383060" y="52070"/>
                  </a:lnTo>
                  <a:lnTo>
                    <a:pt x="4383060" y="74930"/>
                  </a:lnTo>
                  <a:cubicBezTo>
                    <a:pt x="4383060" y="100330"/>
                    <a:pt x="4384330" y="127000"/>
                    <a:pt x="4384330" y="153670"/>
                  </a:cubicBezTo>
                  <a:cubicBezTo>
                    <a:pt x="4384330" y="191770"/>
                    <a:pt x="4384330" y="231140"/>
                    <a:pt x="4385599" y="270510"/>
                  </a:cubicBezTo>
                  <a:lnTo>
                    <a:pt x="4385599" y="508000"/>
                  </a:lnTo>
                  <a:cubicBezTo>
                    <a:pt x="4385599" y="661670"/>
                    <a:pt x="4386870" y="815340"/>
                    <a:pt x="4391949" y="965200"/>
                  </a:cubicBezTo>
                  <a:lnTo>
                    <a:pt x="4386870" y="955040"/>
                  </a:lnTo>
                  <a:cubicBezTo>
                    <a:pt x="4389410" y="993140"/>
                    <a:pt x="4389410" y="1033780"/>
                    <a:pt x="4390680" y="1041717"/>
                  </a:cubicBezTo>
                  <a:cubicBezTo>
                    <a:pt x="4390680" y="1041717"/>
                    <a:pt x="4391949" y="1041717"/>
                    <a:pt x="4391949" y="1041717"/>
                  </a:cubicBezTo>
                  <a:cubicBezTo>
                    <a:pt x="4393220" y="1041717"/>
                    <a:pt x="4388140" y="1041717"/>
                    <a:pt x="4391949" y="1041717"/>
                  </a:cubicBezTo>
                  <a:lnTo>
                    <a:pt x="4389410" y="1041717"/>
                  </a:lnTo>
                  <a:cubicBezTo>
                    <a:pt x="4388140" y="1041717"/>
                    <a:pt x="4389410" y="1041717"/>
                    <a:pt x="4390680" y="1041717"/>
                  </a:cubicBezTo>
                  <a:cubicBezTo>
                    <a:pt x="4390680" y="1041717"/>
                    <a:pt x="4389410" y="1041717"/>
                    <a:pt x="4390680" y="1041717"/>
                  </a:cubicBezTo>
                  <a:cubicBezTo>
                    <a:pt x="4389410" y="1041717"/>
                    <a:pt x="4393220" y="1041717"/>
                    <a:pt x="4393220" y="1041717"/>
                  </a:cubicBezTo>
                  <a:lnTo>
                    <a:pt x="4388140" y="1041717"/>
                  </a:lnTo>
                  <a:cubicBezTo>
                    <a:pt x="4405920" y="1041717"/>
                    <a:pt x="4372899" y="1041717"/>
                    <a:pt x="4391949" y="1041717"/>
                  </a:cubicBezTo>
                  <a:lnTo>
                    <a:pt x="4385599" y="1041717"/>
                  </a:lnTo>
                  <a:cubicBezTo>
                    <a:pt x="4395760" y="1041717"/>
                    <a:pt x="4381790" y="1041717"/>
                    <a:pt x="4398299" y="1041717"/>
                  </a:cubicBezTo>
                  <a:lnTo>
                    <a:pt x="4393220" y="1041717"/>
                  </a:lnTo>
                  <a:cubicBezTo>
                    <a:pt x="4414810" y="1041717"/>
                    <a:pt x="4383060" y="1041717"/>
                    <a:pt x="4397030" y="1041717"/>
                  </a:cubicBezTo>
                  <a:lnTo>
                    <a:pt x="4393220" y="1041717"/>
                  </a:lnTo>
                  <a:cubicBezTo>
                    <a:pt x="4395760" y="1041717"/>
                    <a:pt x="4398299" y="1041717"/>
                    <a:pt x="4394490" y="1041717"/>
                  </a:cubicBezTo>
                  <a:cubicBezTo>
                    <a:pt x="4394490" y="1041717"/>
                    <a:pt x="4393220" y="1041717"/>
                    <a:pt x="4391949" y="1041717"/>
                  </a:cubicBezTo>
                  <a:cubicBezTo>
                    <a:pt x="4376710" y="1207770"/>
                    <a:pt x="4393220" y="1485900"/>
                    <a:pt x="4393220" y="1750060"/>
                  </a:cubicBezTo>
                  <a:lnTo>
                    <a:pt x="4385599" y="1719580"/>
                  </a:lnTo>
                  <a:cubicBezTo>
                    <a:pt x="4388140" y="1757680"/>
                    <a:pt x="4389410" y="1807210"/>
                    <a:pt x="4389410" y="1860550"/>
                  </a:cubicBezTo>
                  <a:lnTo>
                    <a:pt x="4389410" y="2021840"/>
                  </a:lnTo>
                  <a:cubicBezTo>
                    <a:pt x="4385599" y="2021840"/>
                    <a:pt x="4383060" y="2020570"/>
                    <a:pt x="4377980" y="2020570"/>
                  </a:cubicBezTo>
                  <a:lnTo>
                    <a:pt x="4375440" y="2021840"/>
                  </a:lnTo>
                  <a:lnTo>
                    <a:pt x="4364010" y="2026920"/>
                  </a:lnTo>
                  <a:lnTo>
                    <a:pt x="4356390" y="2026920"/>
                  </a:lnTo>
                  <a:cubicBezTo>
                    <a:pt x="4336070" y="2021840"/>
                    <a:pt x="4339880" y="2024380"/>
                    <a:pt x="4330990" y="2019300"/>
                  </a:cubicBezTo>
                  <a:cubicBezTo>
                    <a:pt x="4226849" y="2018030"/>
                    <a:pt x="4212880" y="2007870"/>
                    <a:pt x="4139220" y="2002790"/>
                  </a:cubicBezTo>
                  <a:cubicBezTo>
                    <a:pt x="4139220" y="2002790"/>
                    <a:pt x="4140490" y="2002790"/>
                    <a:pt x="4139220" y="2004060"/>
                  </a:cubicBezTo>
                  <a:cubicBezTo>
                    <a:pt x="4088420" y="2012950"/>
                    <a:pt x="4018570" y="2007870"/>
                    <a:pt x="3977930" y="2006600"/>
                  </a:cubicBezTo>
                  <a:lnTo>
                    <a:pt x="3961420" y="2002790"/>
                  </a:lnTo>
                  <a:cubicBezTo>
                    <a:pt x="3937290" y="1993900"/>
                    <a:pt x="3843310" y="2019300"/>
                    <a:pt x="3875060" y="2005330"/>
                  </a:cubicBezTo>
                  <a:cubicBezTo>
                    <a:pt x="3664240" y="2009140"/>
                    <a:pt x="3422940" y="2009140"/>
                    <a:pt x="3286364" y="2009140"/>
                  </a:cubicBezTo>
                  <a:cubicBezTo>
                    <a:pt x="3268044" y="2015490"/>
                    <a:pt x="3186311" y="2009140"/>
                    <a:pt x="3215200" y="2019300"/>
                  </a:cubicBezTo>
                  <a:cubicBezTo>
                    <a:pt x="3182788" y="2006600"/>
                    <a:pt x="3085554" y="2004060"/>
                    <a:pt x="3049619" y="2004060"/>
                  </a:cubicBezTo>
                  <a:cubicBezTo>
                    <a:pt x="3051029" y="2002790"/>
                    <a:pt x="3052438" y="2001520"/>
                    <a:pt x="3058074" y="2001520"/>
                  </a:cubicBezTo>
                  <a:cubicBezTo>
                    <a:pt x="2988319" y="1985010"/>
                    <a:pt x="2974932" y="2016760"/>
                    <a:pt x="2909404" y="1996440"/>
                  </a:cubicBezTo>
                  <a:cubicBezTo>
                    <a:pt x="2898835" y="2010410"/>
                    <a:pt x="2790327" y="1992630"/>
                    <a:pt x="2752984" y="2007870"/>
                  </a:cubicBezTo>
                  <a:cubicBezTo>
                    <a:pt x="2745233" y="2005330"/>
                    <a:pt x="2742415" y="2001520"/>
                    <a:pt x="2745233" y="2000250"/>
                  </a:cubicBezTo>
                  <a:cubicBezTo>
                    <a:pt x="2626861" y="1997710"/>
                    <a:pt x="2496510" y="1996440"/>
                    <a:pt x="2397162" y="1993900"/>
                  </a:cubicBezTo>
                  <a:cubicBezTo>
                    <a:pt x="2311906" y="2006600"/>
                    <a:pt x="2190715" y="1988820"/>
                    <a:pt x="2116732" y="2005330"/>
                  </a:cubicBezTo>
                  <a:cubicBezTo>
                    <a:pt x="2056137" y="2001520"/>
                    <a:pt x="1957493" y="1995170"/>
                    <a:pt x="1872941" y="2001520"/>
                  </a:cubicBezTo>
                  <a:lnTo>
                    <a:pt x="1881397" y="1998980"/>
                  </a:lnTo>
                  <a:cubicBezTo>
                    <a:pt x="1785571" y="2000250"/>
                    <a:pt x="1665790" y="2000250"/>
                    <a:pt x="1600262" y="2011680"/>
                  </a:cubicBezTo>
                  <a:cubicBezTo>
                    <a:pt x="1572078" y="1995170"/>
                    <a:pt x="1530507" y="1998980"/>
                    <a:pt x="1488936" y="1993900"/>
                  </a:cubicBezTo>
                  <a:cubicBezTo>
                    <a:pt x="1424817" y="2001520"/>
                    <a:pt x="1295876" y="1998980"/>
                    <a:pt x="1197937" y="2006600"/>
                  </a:cubicBezTo>
                  <a:cubicBezTo>
                    <a:pt x="1183140" y="1998980"/>
                    <a:pt x="1117613" y="2010410"/>
                    <a:pt x="1112681" y="1998980"/>
                  </a:cubicBezTo>
                  <a:cubicBezTo>
                    <a:pt x="1004570" y="2006600"/>
                    <a:pt x="814070" y="2010410"/>
                    <a:pt x="617220" y="2011680"/>
                  </a:cubicBezTo>
                  <a:lnTo>
                    <a:pt x="318770" y="2011680"/>
                  </a:lnTo>
                  <a:lnTo>
                    <a:pt x="168910" y="2010410"/>
                  </a:lnTo>
                  <a:lnTo>
                    <a:pt x="93980" y="2009140"/>
                  </a:lnTo>
                  <a:lnTo>
                    <a:pt x="58420" y="2009140"/>
                  </a:lnTo>
                  <a:lnTo>
                    <a:pt x="45720" y="2007870"/>
                  </a:lnTo>
                  <a:lnTo>
                    <a:pt x="48260" y="2007870"/>
                  </a:lnTo>
                  <a:cubicBezTo>
                    <a:pt x="52070" y="1865630"/>
                    <a:pt x="55880" y="1725930"/>
                    <a:pt x="58420" y="1591310"/>
                  </a:cubicBezTo>
                  <a:cubicBezTo>
                    <a:pt x="55880" y="1567180"/>
                    <a:pt x="53340" y="1543050"/>
                    <a:pt x="49530" y="1517650"/>
                  </a:cubicBezTo>
                  <a:cubicBezTo>
                    <a:pt x="46990" y="1352550"/>
                    <a:pt x="45720" y="1169670"/>
                    <a:pt x="45720" y="1041717"/>
                  </a:cubicBezTo>
                  <a:cubicBezTo>
                    <a:pt x="46990" y="1041717"/>
                    <a:pt x="48260" y="1041717"/>
                    <a:pt x="45720" y="1041717"/>
                  </a:cubicBezTo>
                  <a:lnTo>
                    <a:pt x="45720" y="1041717"/>
                  </a:lnTo>
                  <a:lnTo>
                    <a:pt x="48260" y="1041717"/>
                  </a:lnTo>
                  <a:lnTo>
                    <a:pt x="49530" y="1041717"/>
                  </a:lnTo>
                  <a:cubicBezTo>
                    <a:pt x="50800" y="1041717"/>
                    <a:pt x="53340" y="1041717"/>
                    <a:pt x="54610" y="1041717"/>
                  </a:cubicBezTo>
                  <a:lnTo>
                    <a:pt x="54610" y="1041717"/>
                  </a:lnTo>
                  <a:lnTo>
                    <a:pt x="54610" y="1041717"/>
                  </a:lnTo>
                  <a:cubicBezTo>
                    <a:pt x="55880" y="1041717"/>
                    <a:pt x="57150" y="1041717"/>
                    <a:pt x="57150" y="1041717"/>
                  </a:cubicBezTo>
                  <a:lnTo>
                    <a:pt x="57150" y="1041717"/>
                  </a:lnTo>
                  <a:cubicBezTo>
                    <a:pt x="58420" y="1041717"/>
                    <a:pt x="59690" y="1041717"/>
                    <a:pt x="58420" y="1041717"/>
                  </a:cubicBezTo>
                  <a:cubicBezTo>
                    <a:pt x="69850" y="1041717"/>
                    <a:pt x="57150" y="1041717"/>
                    <a:pt x="57150" y="1041717"/>
                  </a:cubicBezTo>
                  <a:lnTo>
                    <a:pt x="57150" y="1041717"/>
                  </a:lnTo>
                  <a:cubicBezTo>
                    <a:pt x="57150" y="1041717"/>
                    <a:pt x="59690" y="1041717"/>
                    <a:pt x="63500" y="1041717"/>
                  </a:cubicBezTo>
                  <a:cubicBezTo>
                    <a:pt x="50800" y="1041717"/>
                    <a:pt x="64770" y="1041717"/>
                    <a:pt x="54610" y="1041717"/>
                  </a:cubicBezTo>
                  <a:lnTo>
                    <a:pt x="54610" y="1041717"/>
                  </a:lnTo>
                  <a:cubicBezTo>
                    <a:pt x="57150" y="1041717"/>
                    <a:pt x="58420" y="1041717"/>
                    <a:pt x="59690" y="1041717"/>
                  </a:cubicBezTo>
                  <a:cubicBezTo>
                    <a:pt x="62230" y="1041717"/>
                    <a:pt x="63500" y="1041717"/>
                    <a:pt x="66040" y="1041717"/>
                  </a:cubicBezTo>
                  <a:cubicBezTo>
                    <a:pt x="53340" y="1041717"/>
                    <a:pt x="71120" y="1041717"/>
                    <a:pt x="54610" y="1041717"/>
                  </a:cubicBezTo>
                  <a:cubicBezTo>
                    <a:pt x="58420" y="1041717"/>
                    <a:pt x="64770" y="1041717"/>
                    <a:pt x="58420" y="1041717"/>
                  </a:cubicBezTo>
                  <a:lnTo>
                    <a:pt x="60960" y="1041717"/>
                  </a:lnTo>
                  <a:cubicBezTo>
                    <a:pt x="59690" y="1041717"/>
                    <a:pt x="59690" y="1041717"/>
                    <a:pt x="48260" y="1041717"/>
                  </a:cubicBezTo>
                  <a:cubicBezTo>
                    <a:pt x="64770" y="1041717"/>
                    <a:pt x="60960" y="1041717"/>
                    <a:pt x="66040" y="1041717"/>
                  </a:cubicBezTo>
                  <a:cubicBezTo>
                    <a:pt x="58420" y="1041717"/>
                    <a:pt x="60960" y="1041717"/>
                    <a:pt x="53340" y="1041717"/>
                  </a:cubicBezTo>
                  <a:cubicBezTo>
                    <a:pt x="60960" y="1041717"/>
                    <a:pt x="50800" y="1041717"/>
                    <a:pt x="60960" y="1041717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38698" y="58420"/>
                    <a:pt x="1091543" y="72390"/>
                    <a:pt x="1150729" y="63500"/>
                  </a:cubicBezTo>
                  <a:lnTo>
                    <a:pt x="1154252" y="66040"/>
                  </a:lnTo>
                  <a:lnTo>
                    <a:pt x="1191596" y="62230"/>
                  </a:lnTo>
                  <a:cubicBezTo>
                    <a:pt x="1190891" y="64770"/>
                    <a:pt x="1189482" y="69850"/>
                    <a:pt x="1178208" y="69850"/>
                  </a:cubicBezTo>
                  <a:cubicBezTo>
                    <a:pt x="1633378" y="73660"/>
                    <a:pt x="2102640" y="55880"/>
                    <a:pt x="2569788" y="58420"/>
                  </a:cubicBezTo>
                  <a:lnTo>
                    <a:pt x="2552173" y="62230"/>
                  </a:lnTo>
                  <a:lnTo>
                    <a:pt x="2643066" y="55880"/>
                  </a:lnTo>
                  <a:cubicBezTo>
                    <a:pt x="2642362" y="57150"/>
                    <a:pt x="2638134" y="58420"/>
                    <a:pt x="2633907" y="59690"/>
                  </a:cubicBezTo>
                  <a:cubicBezTo>
                    <a:pt x="2750165" y="66040"/>
                    <a:pt x="2870652" y="55880"/>
                    <a:pt x="2983387" y="57150"/>
                  </a:cubicBezTo>
                  <a:cubicBezTo>
                    <a:pt x="2982683" y="58420"/>
                    <a:pt x="2965772" y="62230"/>
                    <a:pt x="2981273" y="64770"/>
                  </a:cubicBezTo>
                  <a:cubicBezTo>
                    <a:pt x="3065121" y="54610"/>
                    <a:pt x="3115851" y="77470"/>
                    <a:pt x="3157423" y="57150"/>
                  </a:cubicBezTo>
                  <a:cubicBezTo>
                    <a:pt x="3161650" y="58420"/>
                    <a:pt x="3163764" y="62230"/>
                    <a:pt x="3155309" y="64770"/>
                  </a:cubicBezTo>
                  <a:cubicBezTo>
                    <a:pt x="3388531" y="58420"/>
                    <a:pt x="3802670" y="58420"/>
                    <a:pt x="4225579" y="62230"/>
                  </a:cubicBezTo>
                  <a:cubicBezTo>
                    <a:pt x="4273840" y="59690"/>
                    <a:pt x="4324640" y="58420"/>
                    <a:pt x="4375440" y="55880"/>
                  </a:cubicBezTo>
                  <a:lnTo>
                    <a:pt x="4375440" y="20320"/>
                  </a:lnTo>
                  <a:cubicBezTo>
                    <a:pt x="4097310" y="19050"/>
                    <a:pt x="3817910" y="19050"/>
                    <a:pt x="3538510" y="17780"/>
                  </a:cubicBezTo>
                  <a:cubicBezTo>
                    <a:pt x="2986910" y="12700"/>
                    <a:pt x="2554287" y="0"/>
                    <a:pt x="2073047" y="24130"/>
                  </a:cubicBezTo>
                  <a:cubicBezTo>
                    <a:pt x="2073752" y="22860"/>
                    <a:pt x="2069524" y="21590"/>
                    <a:pt x="2082207" y="20320"/>
                  </a:cubicBezTo>
                  <a:cubicBezTo>
                    <a:pt x="1943401" y="24130"/>
                    <a:pt x="1817278" y="17780"/>
                    <a:pt x="1686223" y="21590"/>
                  </a:cubicBezTo>
                  <a:lnTo>
                    <a:pt x="1686928" y="20320"/>
                  </a:lnTo>
                  <a:cubicBezTo>
                    <a:pt x="1364222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1717"/>
                    <a:pt x="20320" y="1041717"/>
                  </a:cubicBezTo>
                  <a:cubicBezTo>
                    <a:pt x="26670" y="1041717"/>
                    <a:pt x="8890" y="1041717"/>
                    <a:pt x="13970" y="1041717"/>
                  </a:cubicBezTo>
                  <a:cubicBezTo>
                    <a:pt x="7620" y="1041717"/>
                    <a:pt x="21590" y="1041717"/>
                    <a:pt x="25400" y="1041717"/>
                  </a:cubicBezTo>
                  <a:cubicBezTo>
                    <a:pt x="20320" y="1041717"/>
                    <a:pt x="13970" y="1041717"/>
                    <a:pt x="15240" y="1096010"/>
                  </a:cubicBezTo>
                  <a:lnTo>
                    <a:pt x="19050" y="1083310"/>
                  </a:lnTo>
                  <a:cubicBezTo>
                    <a:pt x="13970" y="1132840"/>
                    <a:pt x="15240" y="1187450"/>
                    <a:pt x="19050" y="1239520"/>
                  </a:cubicBezTo>
                  <a:cubicBezTo>
                    <a:pt x="17780" y="1300480"/>
                    <a:pt x="17780" y="1362710"/>
                    <a:pt x="19050" y="1424940"/>
                  </a:cubicBezTo>
                  <a:cubicBezTo>
                    <a:pt x="19050" y="1426210"/>
                    <a:pt x="19050" y="1428750"/>
                    <a:pt x="17780" y="1430020"/>
                  </a:cubicBezTo>
                  <a:lnTo>
                    <a:pt x="16510" y="1417320"/>
                  </a:lnTo>
                  <a:cubicBezTo>
                    <a:pt x="12700" y="1441450"/>
                    <a:pt x="15240" y="1469390"/>
                    <a:pt x="19050" y="1497330"/>
                  </a:cubicBezTo>
                  <a:cubicBezTo>
                    <a:pt x="19050" y="1521460"/>
                    <a:pt x="20320" y="1544320"/>
                    <a:pt x="20320" y="1568450"/>
                  </a:cubicBezTo>
                  <a:lnTo>
                    <a:pt x="24130" y="1764030"/>
                  </a:lnTo>
                  <a:cubicBezTo>
                    <a:pt x="21590" y="1813560"/>
                    <a:pt x="34290" y="1936750"/>
                    <a:pt x="15240" y="1940560"/>
                  </a:cubicBezTo>
                  <a:cubicBezTo>
                    <a:pt x="15240" y="1897380"/>
                    <a:pt x="6350" y="2007870"/>
                    <a:pt x="1270" y="1911350"/>
                  </a:cubicBezTo>
                  <a:cubicBezTo>
                    <a:pt x="0" y="1922780"/>
                    <a:pt x="0" y="1950720"/>
                    <a:pt x="0" y="1979930"/>
                  </a:cubicBezTo>
                  <a:cubicBezTo>
                    <a:pt x="0" y="1988820"/>
                    <a:pt x="1270" y="1997710"/>
                    <a:pt x="1270" y="2005330"/>
                  </a:cubicBezTo>
                  <a:cubicBezTo>
                    <a:pt x="2540" y="2023110"/>
                    <a:pt x="5080" y="2035810"/>
                    <a:pt x="7620" y="2032000"/>
                  </a:cubicBezTo>
                  <a:cubicBezTo>
                    <a:pt x="17780" y="2042160"/>
                    <a:pt x="25400" y="2086610"/>
                    <a:pt x="33020" y="2025650"/>
                  </a:cubicBezTo>
                  <a:lnTo>
                    <a:pt x="60960" y="2025650"/>
                  </a:lnTo>
                  <a:cubicBezTo>
                    <a:pt x="91440" y="2025650"/>
                    <a:pt x="121920" y="2025650"/>
                    <a:pt x="152400" y="2026920"/>
                  </a:cubicBezTo>
                  <a:cubicBezTo>
                    <a:pt x="194310" y="2028190"/>
                    <a:pt x="234950" y="2029460"/>
                    <a:pt x="273050" y="2030730"/>
                  </a:cubicBezTo>
                  <a:cubicBezTo>
                    <a:pt x="991870" y="2057400"/>
                    <a:pt x="1393815" y="2040890"/>
                    <a:pt x="1792617" y="2024380"/>
                  </a:cubicBezTo>
                  <a:cubicBezTo>
                    <a:pt x="2130824" y="2033270"/>
                    <a:pt x="2469031" y="2012950"/>
                    <a:pt x="2798078" y="2025650"/>
                  </a:cubicBezTo>
                  <a:cubicBezTo>
                    <a:pt x="2616292" y="2028190"/>
                    <a:pt x="2436619" y="2033270"/>
                    <a:pt x="2249197" y="2037080"/>
                  </a:cubicBezTo>
                  <a:cubicBezTo>
                    <a:pt x="2253424" y="2035810"/>
                    <a:pt x="2255538" y="2034540"/>
                    <a:pt x="2259765" y="2033270"/>
                  </a:cubicBezTo>
                  <a:cubicBezTo>
                    <a:pt x="2245673" y="2035810"/>
                    <a:pt x="2230172" y="2039620"/>
                    <a:pt x="2213967" y="2038350"/>
                  </a:cubicBezTo>
                  <a:cubicBezTo>
                    <a:pt x="2209739" y="2037080"/>
                    <a:pt x="2218194" y="2035810"/>
                    <a:pt x="2223831" y="2034540"/>
                  </a:cubicBezTo>
                  <a:cubicBezTo>
                    <a:pt x="2161826" y="2024380"/>
                    <a:pt x="2042749" y="2040890"/>
                    <a:pt x="2003997" y="2033270"/>
                  </a:cubicBezTo>
                  <a:cubicBezTo>
                    <a:pt x="1986382" y="2034540"/>
                    <a:pt x="1978631" y="2038350"/>
                    <a:pt x="1988495" y="2042160"/>
                  </a:cubicBezTo>
                  <a:cubicBezTo>
                    <a:pt x="1760206" y="2044700"/>
                    <a:pt x="1515710" y="2047240"/>
                    <a:pt x="1282489" y="2054860"/>
                  </a:cubicBezTo>
                  <a:cubicBezTo>
                    <a:pt x="1271215" y="2053590"/>
                    <a:pt x="1269101" y="2051050"/>
                    <a:pt x="1272624" y="2047240"/>
                  </a:cubicBezTo>
                  <a:cubicBezTo>
                    <a:pt x="1073928" y="2063750"/>
                    <a:pt x="735330" y="2057400"/>
                    <a:pt x="368300" y="2054860"/>
                  </a:cubicBezTo>
                  <a:cubicBezTo>
                    <a:pt x="354330" y="2058670"/>
                    <a:pt x="405130" y="2059940"/>
                    <a:pt x="369570" y="2063750"/>
                  </a:cubicBezTo>
                  <a:cubicBezTo>
                    <a:pt x="487680" y="2068830"/>
                    <a:pt x="585470" y="2053590"/>
                    <a:pt x="692150" y="2061210"/>
                  </a:cubicBezTo>
                  <a:lnTo>
                    <a:pt x="678180" y="2065020"/>
                  </a:lnTo>
                  <a:cubicBezTo>
                    <a:pt x="755650" y="2067560"/>
                    <a:pt x="693420" y="2054860"/>
                    <a:pt x="774700" y="2059940"/>
                  </a:cubicBezTo>
                  <a:cubicBezTo>
                    <a:pt x="806450" y="2063750"/>
                    <a:pt x="767080" y="2065020"/>
                    <a:pt x="781050" y="2066290"/>
                  </a:cubicBezTo>
                  <a:cubicBezTo>
                    <a:pt x="946150" y="2065020"/>
                    <a:pt x="1078155" y="2068830"/>
                    <a:pt x="1164821" y="2058670"/>
                  </a:cubicBezTo>
                  <a:cubicBezTo>
                    <a:pt x="1185959" y="2067560"/>
                    <a:pt x="1263465" y="2058670"/>
                    <a:pt x="1297285" y="2067560"/>
                  </a:cubicBezTo>
                  <a:cubicBezTo>
                    <a:pt x="1321242" y="2063750"/>
                    <a:pt x="1344493" y="2065020"/>
                    <a:pt x="1353653" y="2058670"/>
                  </a:cubicBezTo>
                  <a:cubicBezTo>
                    <a:pt x="1674950" y="2063750"/>
                    <a:pt x="2003292" y="2054860"/>
                    <a:pt x="2332339" y="2054860"/>
                  </a:cubicBezTo>
                  <a:cubicBezTo>
                    <a:pt x="2486646" y="2037080"/>
                    <a:pt x="2670546" y="2058670"/>
                    <a:pt x="2853741" y="2052320"/>
                  </a:cubicBezTo>
                  <a:cubicBezTo>
                    <a:pt x="2855150" y="2052320"/>
                    <a:pt x="2854446" y="2053590"/>
                    <a:pt x="2853741" y="2053590"/>
                  </a:cubicBezTo>
                  <a:cubicBezTo>
                    <a:pt x="2913632" y="2049780"/>
                    <a:pt x="3000297" y="2047240"/>
                    <a:pt x="3071462" y="2049780"/>
                  </a:cubicBezTo>
                  <a:lnTo>
                    <a:pt x="3132057" y="2042160"/>
                  </a:lnTo>
                  <a:cubicBezTo>
                    <a:pt x="3268044" y="2047240"/>
                    <a:pt x="3405441" y="2049780"/>
                    <a:pt x="3650270" y="2049780"/>
                  </a:cubicBezTo>
                  <a:lnTo>
                    <a:pt x="4289079" y="2049780"/>
                  </a:lnTo>
                  <a:cubicBezTo>
                    <a:pt x="4285270" y="2051050"/>
                    <a:pt x="4273840" y="2052320"/>
                    <a:pt x="4249710" y="2053590"/>
                  </a:cubicBezTo>
                  <a:cubicBezTo>
                    <a:pt x="4268760" y="2054860"/>
                    <a:pt x="4341149" y="2054860"/>
                    <a:pt x="4376710" y="2051050"/>
                  </a:cubicBezTo>
                  <a:cubicBezTo>
                    <a:pt x="4381790" y="2051050"/>
                    <a:pt x="4386870" y="2049780"/>
                    <a:pt x="4390679" y="2049780"/>
                  </a:cubicBezTo>
                  <a:lnTo>
                    <a:pt x="4416079" y="2049780"/>
                  </a:lnTo>
                  <a:lnTo>
                    <a:pt x="4416079" y="2034540"/>
                  </a:lnTo>
                  <a:cubicBezTo>
                    <a:pt x="4423699" y="2030730"/>
                    <a:pt x="4409729" y="2032000"/>
                    <a:pt x="4416079" y="2024380"/>
                  </a:cubicBezTo>
                  <a:lnTo>
                    <a:pt x="4416079" y="1718310"/>
                  </a:lnTo>
                  <a:cubicBezTo>
                    <a:pt x="4421160" y="1737360"/>
                    <a:pt x="4413540" y="1800860"/>
                    <a:pt x="4422429" y="1791970"/>
                  </a:cubicBezTo>
                  <a:cubicBezTo>
                    <a:pt x="4426240" y="1747520"/>
                    <a:pt x="4419890" y="1728470"/>
                    <a:pt x="4416079" y="1718310"/>
                  </a:cubicBezTo>
                  <a:cubicBezTo>
                    <a:pt x="4416079" y="1536700"/>
                    <a:pt x="4417349" y="1353820"/>
                    <a:pt x="4417349" y="1172210"/>
                  </a:cubicBezTo>
                  <a:cubicBezTo>
                    <a:pt x="4418620" y="1056640"/>
                    <a:pt x="4418620" y="1041717"/>
                    <a:pt x="4419890" y="1041717"/>
                  </a:cubicBezTo>
                  <a:cubicBezTo>
                    <a:pt x="4426240" y="1111250"/>
                    <a:pt x="4421160" y="1399540"/>
                    <a:pt x="4419890" y="1682750"/>
                  </a:cubicBezTo>
                  <a:cubicBezTo>
                    <a:pt x="4423699" y="1696720"/>
                    <a:pt x="4424970" y="1645920"/>
                    <a:pt x="4428779" y="1681480"/>
                  </a:cubicBezTo>
                  <a:cubicBezTo>
                    <a:pt x="4433860" y="1563370"/>
                    <a:pt x="4418620" y="1465580"/>
                    <a:pt x="4426240" y="1358900"/>
                  </a:cubicBezTo>
                  <a:lnTo>
                    <a:pt x="4430049" y="1372870"/>
                  </a:lnTo>
                  <a:cubicBezTo>
                    <a:pt x="4432590" y="1295400"/>
                    <a:pt x="4419890" y="1357630"/>
                    <a:pt x="4424970" y="1276350"/>
                  </a:cubicBezTo>
                  <a:cubicBezTo>
                    <a:pt x="4430049" y="1247140"/>
                    <a:pt x="4431320" y="1287780"/>
                    <a:pt x="4432590" y="1272540"/>
                  </a:cubicBezTo>
                  <a:close/>
                  <a:moveTo>
                    <a:pt x="3960149" y="2023110"/>
                  </a:moveTo>
                  <a:lnTo>
                    <a:pt x="3988090" y="2023110"/>
                  </a:lnTo>
                  <a:cubicBezTo>
                    <a:pt x="3981740" y="2021840"/>
                    <a:pt x="3972849" y="2021840"/>
                    <a:pt x="3960149" y="202311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3275885" y="1954432"/>
            <a:ext cx="1008231" cy="1152863"/>
          </a:xfrm>
          <a:custGeom>
            <a:avLst/>
            <a:gdLst/>
            <a:ahLst/>
            <a:cxnLst/>
            <a:rect l="l" t="t" r="r" b="b"/>
            <a:pathLst>
              <a:path w="1008231" h="1152863">
                <a:moveTo>
                  <a:pt x="0" y="0"/>
                </a:moveTo>
                <a:lnTo>
                  <a:pt x="1008230" y="0"/>
                </a:lnTo>
                <a:lnTo>
                  <a:pt x="1008230" y="1152863"/>
                </a:lnTo>
                <a:lnTo>
                  <a:pt x="0" y="11528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4254554" y="1818227"/>
            <a:ext cx="2955571" cy="1344086"/>
            <a:chOff x="0" y="0"/>
            <a:chExt cx="1059210" cy="4816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59210" cy="481690"/>
            </a:xfrm>
            <a:custGeom>
              <a:avLst/>
              <a:gdLst/>
              <a:ahLst/>
              <a:cxnLst/>
              <a:rect l="l" t="t" r="r" b="b"/>
              <a:pathLst>
                <a:path w="1059210" h="481690">
                  <a:moveTo>
                    <a:pt x="39291" y="0"/>
                  </a:moveTo>
                  <a:lnTo>
                    <a:pt x="1019919" y="0"/>
                  </a:lnTo>
                  <a:cubicBezTo>
                    <a:pt x="1030339" y="0"/>
                    <a:pt x="1040333" y="4140"/>
                    <a:pt x="1047702" y="11508"/>
                  </a:cubicBezTo>
                  <a:cubicBezTo>
                    <a:pt x="1055070" y="18877"/>
                    <a:pt x="1059210" y="28871"/>
                    <a:pt x="1059210" y="39291"/>
                  </a:cubicBezTo>
                  <a:lnTo>
                    <a:pt x="1059210" y="442399"/>
                  </a:lnTo>
                  <a:cubicBezTo>
                    <a:pt x="1059210" y="452819"/>
                    <a:pt x="1055070" y="462813"/>
                    <a:pt x="1047702" y="470182"/>
                  </a:cubicBezTo>
                  <a:cubicBezTo>
                    <a:pt x="1040333" y="477551"/>
                    <a:pt x="1030339" y="481690"/>
                    <a:pt x="1019919" y="481690"/>
                  </a:cubicBezTo>
                  <a:lnTo>
                    <a:pt x="39291" y="481690"/>
                  </a:lnTo>
                  <a:cubicBezTo>
                    <a:pt x="17591" y="481690"/>
                    <a:pt x="0" y="464099"/>
                    <a:pt x="0" y="442399"/>
                  </a:cubicBezTo>
                  <a:lnTo>
                    <a:pt x="0" y="39291"/>
                  </a:lnTo>
                  <a:cubicBezTo>
                    <a:pt x="0" y="28871"/>
                    <a:pt x="4140" y="18877"/>
                    <a:pt x="11508" y="11508"/>
                  </a:cubicBezTo>
                  <a:cubicBezTo>
                    <a:pt x="18877" y="4140"/>
                    <a:pt x="28871" y="0"/>
                    <a:pt x="3929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767272"/>
              </a:solidFill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76200"/>
              <a:ext cx="1059210" cy="557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327633" y="3409081"/>
            <a:ext cx="2034404" cy="349296"/>
            <a:chOff x="0" y="26992"/>
            <a:chExt cx="729084" cy="125180"/>
          </a:xfrm>
        </p:grpSpPr>
        <p:sp>
          <p:nvSpPr>
            <p:cNvPr id="17" name="Freeform 17"/>
            <p:cNvSpPr/>
            <p:nvPr/>
          </p:nvSpPr>
          <p:spPr>
            <a:xfrm>
              <a:off x="0" y="32002"/>
              <a:ext cx="729084" cy="120170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26992"/>
              <a:ext cx="729084" cy="1251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①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467663" y="3843207"/>
            <a:ext cx="713308" cy="731291"/>
            <a:chOff x="0" y="0"/>
            <a:chExt cx="2057400" cy="2112055"/>
          </a:xfrm>
        </p:grpSpPr>
        <p:sp>
          <p:nvSpPr>
            <p:cNvPr id="20" name="Freeform 20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2454569" y="3418491"/>
            <a:ext cx="2034404" cy="353865"/>
            <a:chOff x="0" y="-1991"/>
            <a:chExt cx="729084" cy="154163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1991"/>
              <a:ext cx="729084" cy="1541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②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567793" y="3426719"/>
            <a:ext cx="2642332" cy="337916"/>
            <a:chOff x="0" y="-1180"/>
            <a:chExt cx="946952" cy="153352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946952" cy="152172"/>
            </a:xfrm>
            <a:custGeom>
              <a:avLst/>
              <a:gdLst/>
              <a:ahLst/>
              <a:cxnLst/>
              <a:rect l="l" t="t" r="r" b="b"/>
              <a:pathLst>
                <a:path w="946952" h="152172">
                  <a:moveTo>
                    <a:pt x="0" y="0"/>
                  </a:moveTo>
                  <a:lnTo>
                    <a:pt x="946952" y="0"/>
                  </a:lnTo>
                  <a:lnTo>
                    <a:pt x="946952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1180"/>
              <a:ext cx="946952" cy="1533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③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15610" y="5519837"/>
            <a:ext cx="2034404" cy="372996"/>
            <a:chOff x="0" y="0"/>
            <a:chExt cx="729084" cy="15217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14480"/>
              <a:ext cx="729084" cy="1067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④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2442546" y="5505666"/>
            <a:ext cx="2034404" cy="377641"/>
            <a:chOff x="0" y="0"/>
            <a:chExt cx="729084" cy="152172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29084" cy="152172"/>
            </a:xfrm>
            <a:custGeom>
              <a:avLst/>
              <a:gdLst/>
              <a:ahLst/>
              <a:cxnLst/>
              <a:rect l="l" t="t" r="r" b="b"/>
              <a:pathLst>
                <a:path w="729084" h="152172">
                  <a:moveTo>
                    <a:pt x="0" y="0"/>
                  </a:moveTo>
                  <a:lnTo>
                    <a:pt x="729084" y="0"/>
                  </a:lnTo>
                  <a:lnTo>
                    <a:pt x="729084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9521"/>
              <a:ext cx="729084" cy="1426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クイズ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⑤</a:t>
              </a:r>
            </a:p>
          </p:txBody>
        </p:sp>
      </p:grpSp>
      <p:sp>
        <p:nvSpPr>
          <p:cNvPr id="33" name="Freeform 33"/>
          <p:cNvSpPr/>
          <p:nvPr/>
        </p:nvSpPr>
        <p:spPr>
          <a:xfrm>
            <a:off x="1893531" y="1974174"/>
            <a:ext cx="1075439" cy="1075439"/>
          </a:xfrm>
          <a:custGeom>
            <a:avLst/>
            <a:gdLst/>
            <a:ahLst/>
            <a:cxnLst/>
            <a:rect l="l" t="t" r="r" b="b"/>
            <a:pathLst>
              <a:path w="1075439" h="1075439">
                <a:moveTo>
                  <a:pt x="0" y="0"/>
                </a:moveTo>
                <a:lnTo>
                  <a:pt x="1075439" y="0"/>
                </a:lnTo>
                <a:lnTo>
                  <a:pt x="1075439" y="1075439"/>
                </a:lnTo>
                <a:lnTo>
                  <a:pt x="0" y="1075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34" name="Group 34"/>
          <p:cNvGrpSpPr/>
          <p:nvPr/>
        </p:nvGrpSpPr>
        <p:grpSpPr>
          <a:xfrm>
            <a:off x="3616520" y="3844985"/>
            <a:ext cx="713308" cy="731291"/>
            <a:chOff x="0" y="0"/>
            <a:chExt cx="2057400" cy="2112055"/>
          </a:xfrm>
        </p:grpSpPr>
        <p:sp>
          <p:nvSpPr>
            <p:cNvPr id="35" name="Freeform 35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6447346" y="3843207"/>
            <a:ext cx="713308" cy="731291"/>
            <a:chOff x="0" y="0"/>
            <a:chExt cx="2057400" cy="2112055"/>
          </a:xfrm>
        </p:grpSpPr>
        <p:sp>
          <p:nvSpPr>
            <p:cNvPr id="37" name="Freeform 37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455640" y="6026216"/>
            <a:ext cx="713308" cy="731291"/>
            <a:chOff x="0" y="0"/>
            <a:chExt cx="2057400" cy="2112055"/>
          </a:xfrm>
        </p:grpSpPr>
        <p:sp>
          <p:nvSpPr>
            <p:cNvPr id="39" name="Freeform 39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604497" y="6026216"/>
            <a:ext cx="713308" cy="731291"/>
            <a:chOff x="0" y="0"/>
            <a:chExt cx="2057400" cy="2112055"/>
          </a:xfrm>
        </p:grpSpPr>
        <p:sp>
          <p:nvSpPr>
            <p:cNvPr id="41" name="Freeform 41"/>
            <p:cNvSpPr/>
            <p:nvPr/>
          </p:nvSpPr>
          <p:spPr>
            <a:xfrm>
              <a:off x="1270" y="-10160"/>
              <a:ext cx="2053590" cy="2136185"/>
            </a:xfrm>
            <a:custGeom>
              <a:avLst/>
              <a:gdLst/>
              <a:ahLst/>
              <a:cxnLst/>
              <a:rect l="l" t="t" r="r" b="b"/>
              <a:pathLst>
                <a:path w="2053590" h="2136185">
                  <a:moveTo>
                    <a:pt x="2051050" y="1322115"/>
                  </a:moveTo>
                  <a:cubicBezTo>
                    <a:pt x="2049780" y="1157015"/>
                    <a:pt x="2053590" y="1090057"/>
                    <a:pt x="2043430" y="1088253"/>
                  </a:cubicBezTo>
                  <a:cubicBezTo>
                    <a:pt x="2052320" y="1087813"/>
                    <a:pt x="2043430" y="1086199"/>
                    <a:pt x="2052320" y="1085495"/>
                  </a:cubicBezTo>
                  <a:cubicBezTo>
                    <a:pt x="2048510" y="1084997"/>
                    <a:pt x="2049780" y="1084498"/>
                    <a:pt x="2043430" y="1084322"/>
                  </a:cubicBezTo>
                  <a:lnTo>
                    <a:pt x="2043430" y="1083838"/>
                  </a:lnTo>
                  <a:cubicBezTo>
                    <a:pt x="2045970" y="1078616"/>
                    <a:pt x="2047240" y="1073571"/>
                    <a:pt x="2040890" y="1068335"/>
                  </a:cubicBezTo>
                  <a:cubicBezTo>
                    <a:pt x="2040890" y="1066868"/>
                    <a:pt x="2039620" y="1065416"/>
                    <a:pt x="2039620" y="1063949"/>
                  </a:cubicBezTo>
                  <a:cubicBezTo>
                    <a:pt x="2037080" y="1063568"/>
                    <a:pt x="2035810" y="1063172"/>
                    <a:pt x="2034540" y="1062761"/>
                  </a:cubicBezTo>
                  <a:cubicBezTo>
                    <a:pt x="2033270" y="1060942"/>
                    <a:pt x="2035810" y="1059197"/>
                    <a:pt x="2035810" y="1057466"/>
                  </a:cubicBezTo>
                  <a:cubicBezTo>
                    <a:pt x="2038350" y="1056029"/>
                    <a:pt x="2039620" y="1054548"/>
                    <a:pt x="2037080" y="1053081"/>
                  </a:cubicBezTo>
                  <a:cubicBezTo>
                    <a:pt x="2037080" y="1053051"/>
                    <a:pt x="2038350" y="1053066"/>
                    <a:pt x="2038350" y="1053081"/>
                  </a:cubicBezTo>
                  <a:cubicBezTo>
                    <a:pt x="2034540" y="1051834"/>
                    <a:pt x="2032000" y="1050030"/>
                    <a:pt x="2034540" y="1048549"/>
                  </a:cubicBezTo>
                  <a:lnTo>
                    <a:pt x="2029460" y="1047698"/>
                  </a:lnTo>
                  <a:lnTo>
                    <a:pt x="2029460" y="1045307"/>
                  </a:lnTo>
                  <a:cubicBezTo>
                    <a:pt x="2032000" y="1043122"/>
                    <a:pt x="2034540" y="974090"/>
                    <a:pt x="2034540" y="783590"/>
                  </a:cubicBezTo>
                  <a:cubicBezTo>
                    <a:pt x="2034540" y="548640"/>
                    <a:pt x="2034540" y="311150"/>
                    <a:pt x="2035810" y="74930"/>
                  </a:cubicBezTo>
                  <a:lnTo>
                    <a:pt x="2035810" y="17780"/>
                  </a:lnTo>
                  <a:lnTo>
                    <a:pt x="1995170" y="17780"/>
                  </a:lnTo>
                  <a:lnTo>
                    <a:pt x="1995170" y="52070"/>
                  </a:lnTo>
                  <a:lnTo>
                    <a:pt x="2001520" y="52070"/>
                  </a:lnTo>
                  <a:lnTo>
                    <a:pt x="2001520" y="74930"/>
                  </a:lnTo>
                  <a:cubicBezTo>
                    <a:pt x="2001520" y="100330"/>
                    <a:pt x="2002790" y="127000"/>
                    <a:pt x="2002790" y="153670"/>
                  </a:cubicBezTo>
                  <a:cubicBezTo>
                    <a:pt x="2002790" y="191770"/>
                    <a:pt x="2002790" y="231140"/>
                    <a:pt x="2004060" y="270510"/>
                  </a:cubicBezTo>
                  <a:lnTo>
                    <a:pt x="2004060" y="508000"/>
                  </a:lnTo>
                  <a:cubicBezTo>
                    <a:pt x="2004060" y="661670"/>
                    <a:pt x="2005330" y="815340"/>
                    <a:pt x="2010410" y="965200"/>
                  </a:cubicBezTo>
                  <a:lnTo>
                    <a:pt x="2005330" y="955040"/>
                  </a:lnTo>
                  <a:cubicBezTo>
                    <a:pt x="2007870" y="993140"/>
                    <a:pt x="2007870" y="1033780"/>
                    <a:pt x="2009140" y="1042095"/>
                  </a:cubicBezTo>
                  <a:cubicBezTo>
                    <a:pt x="2009140" y="1042359"/>
                    <a:pt x="2010410" y="1042623"/>
                    <a:pt x="2010410" y="1042902"/>
                  </a:cubicBezTo>
                  <a:cubicBezTo>
                    <a:pt x="2011680" y="1044574"/>
                    <a:pt x="2006600" y="1046319"/>
                    <a:pt x="2010410" y="1047991"/>
                  </a:cubicBezTo>
                  <a:lnTo>
                    <a:pt x="2007870" y="1047830"/>
                  </a:lnTo>
                  <a:cubicBezTo>
                    <a:pt x="2006600" y="1050191"/>
                    <a:pt x="2007870" y="1052480"/>
                    <a:pt x="2009140" y="1054738"/>
                  </a:cubicBezTo>
                  <a:cubicBezTo>
                    <a:pt x="2009140" y="1055809"/>
                    <a:pt x="2007870" y="1056880"/>
                    <a:pt x="2009140" y="1057950"/>
                  </a:cubicBezTo>
                  <a:cubicBezTo>
                    <a:pt x="2007870" y="1060312"/>
                    <a:pt x="2011680" y="1061896"/>
                    <a:pt x="2011680" y="1064272"/>
                  </a:cubicBezTo>
                  <a:lnTo>
                    <a:pt x="2006600" y="1064331"/>
                  </a:lnTo>
                  <a:cubicBezTo>
                    <a:pt x="2024380" y="1068320"/>
                    <a:pt x="1991360" y="1072706"/>
                    <a:pt x="2010410" y="1076856"/>
                  </a:cubicBezTo>
                  <a:lnTo>
                    <a:pt x="2004060" y="1076563"/>
                  </a:lnTo>
                  <a:cubicBezTo>
                    <a:pt x="2014220" y="1077208"/>
                    <a:pt x="2000250" y="1079071"/>
                    <a:pt x="2016760" y="1078836"/>
                  </a:cubicBezTo>
                  <a:lnTo>
                    <a:pt x="2011680" y="1079570"/>
                  </a:lnTo>
                  <a:cubicBezTo>
                    <a:pt x="2033270" y="1082386"/>
                    <a:pt x="2001520" y="1084703"/>
                    <a:pt x="2015490" y="1088165"/>
                  </a:cubicBezTo>
                  <a:lnTo>
                    <a:pt x="2011680" y="1087945"/>
                  </a:lnTo>
                  <a:cubicBezTo>
                    <a:pt x="2014220" y="1088869"/>
                    <a:pt x="2016760" y="1089939"/>
                    <a:pt x="2012950" y="1090614"/>
                  </a:cubicBezTo>
                  <a:cubicBezTo>
                    <a:pt x="2012950" y="1090511"/>
                    <a:pt x="2011680" y="1090555"/>
                    <a:pt x="2010410" y="1090335"/>
                  </a:cubicBezTo>
                  <a:cubicBezTo>
                    <a:pt x="1995170" y="1257345"/>
                    <a:pt x="2011680" y="1535475"/>
                    <a:pt x="2011680" y="1799635"/>
                  </a:cubicBezTo>
                  <a:lnTo>
                    <a:pt x="2004060" y="1769155"/>
                  </a:lnTo>
                  <a:cubicBezTo>
                    <a:pt x="2006600" y="1807255"/>
                    <a:pt x="2007870" y="1856785"/>
                    <a:pt x="2007870" y="1910125"/>
                  </a:cubicBezTo>
                  <a:lnTo>
                    <a:pt x="2007870" y="2071415"/>
                  </a:lnTo>
                  <a:cubicBezTo>
                    <a:pt x="2004060" y="2071415"/>
                    <a:pt x="2001520" y="2070145"/>
                    <a:pt x="1996440" y="2070145"/>
                  </a:cubicBezTo>
                  <a:lnTo>
                    <a:pt x="1993900" y="2071415"/>
                  </a:lnTo>
                  <a:lnTo>
                    <a:pt x="1982470" y="2076495"/>
                  </a:lnTo>
                  <a:lnTo>
                    <a:pt x="1974850" y="2076495"/>
                  </a:lnTo>
                  <a:cubicBezTo>
                    <a:pt x="1954530" y="2071415"/>
                    <a:pt x="1958340" y="2073955"/>
                    <a:pt x="1949450" y="2068875"/>
                  </a:cubicBezTo>
                  <a:cubicBezTo>
                    <a:pt x="1845310" y="2067605"/>
                    <a:pt x="1831340" y="2057445"/>
                    <a:pt x="1757680" y="2052365"/>
                  </a:cubicBezTo>
                  <a:cubicBezTo>
                    <a:pt x="1757680" y="2052365"/>
                    <a:pt x="1758950" y="2052365"/>
                    <a:pt x="1757680" y="2053635"/>
                  </a:cubicBezTo>
                  <a:cubicBezTo>
                    <a:pt x="1706880" y="2062525"/>
                    <a:pt x="1637030" y="2057445"/>
                    <a:pt x="1596390" y="2056175"/>
                  </a:cubicBezTo>
                  <a:lnTo>
                    <a:pt x="1579880" y="2052365"/>
                  </a:lnTo>
                  <a:cubicBezTo>
                    <a:pt x="1555750" y="2043475"/>
                    <a:pt x="1461770" y="2068875"/>
                    <a:pt x="1493520" y="2054905"/>
                  </a:cubicBezTo>
                  <a:cubicBezTo>
                    <a:pt x="1282700" y="2058715"/>
                    <a:pt x="1041400" y="2058715"/>
                    <a:pt x="1027417" y="2058715"/>
                  </a:cubicBezTo>
                  <a:cubicBezTo>
                    <a:pt x="1027417" y="2065065"/>
                    <a:pt x="1027417" y="2058715"/>
                    <a:pt x="1027417" y="2068875"/>
                  </a:cubicBezTo>
                  <a:cubicBezTo>
                    <a:pt x="1027417" y="2056175"/>
                    <a:pt x="1027417" y="2053635"/>
                    <a:pt x="1027417" y="2053635"/>
                  </a:cubicBezTo>
                  <a:cubicBezTo>
                    <a:pt x="1027417" y="2052365"/>
                    <a:pt x="1027417" y="2051095"/>
                    <a:pt x="1027417" y="2051095"/>
                  </a:cubicBezTo>
                  <a:cubicBezTo>
                    <a:pt x="1027417" y="2034585"/>
                    <a:pt x="1027417" y="2066335"/>
                    <a:pt x="1027417" y="2046015"/>
                  </a:cubicBezTo>
                  <a:cubicBezTo>
                    <a:pt x="1027417" y="2059985"/>
                    <a:pt x="1027417" y="2042205"/>
                    <a:pt x="1027417" y="2057445"/>
                  </a:cubicBezTo>
                  <a:cubicBezTo>
                    <a:pt x="1027417" y="2054905"/>
                    <a:pt x="1027417" y="2051095"/>
                    <a:pt x="1027417" y="2049825"/>
                  </a:cubicBezTo>
                  <a:cubicBezTo>
                    <a:pt x="1027417" y="2047285"/>
                    <a:pt x="1027417" y="2046015"/>
                    <a:pt x="1027417" y="2043475"/>
                  </a:cubicBezTo>
                  <a:cubicBezTo>
                    <a:pt x="1027417" y="2056175"/>
                    <a:pt x="1027417" y="2038395"/>
                    <a:pt x="1027417" y="2054905"/>
                  </a:cubicBezTo>
                  <a:cubicBezTo>
                    <a:pt x="1027417" y="2051095"/>
                    <a:pt x="1027417" y="2044745"/>
                    <a:pt x="1027417" y="2051095"/>
                  </a:cubicBezTo>
                  <a:lnTo>
                    <a:pt x="1027417" y="2048555"/>
                  </a:lnTo>
                  <a:cubicBezTo>
                    <a:pt x="1027417" y="2049825"/>
                    <a:pt x="1027417" y="2049825"/>
                    <a:pt x="1027417" y="2061255"/>
                  </a:cubicBezTo>
                  <a:cubicBezTo>
                    <a:pt x="1027417" y="2044745"/>
                    <a:pt x="1027417" y="2048555"/>
                    <a:pt x="1027417" y="2043475"/>
                  </a:cubicBezTo>
                  <a:cubicBezTo>
                    <a:pt x="1027417" y="2051095"/>
                    <a:pt x="1027417" y="2048555"/>
                    <a:pt x="1027417" y="2056175"/>
                  </a:cubicBezTo>
                  <a:cubicBezTo>
                    <a:pt x="1027417" y="2048555"/>
                    <a:pt x="1027417" y="2059985"/>
                    <a:pt x="1027417" y="2048555"/>
                  </a:cubicBezTo>
                  <a:cubicBezTo>
                    <a:pt x="1004570" y="2056175"/>
                    <a:pt x="814070" y="2059985"/>
                    <a:pt x="617220" y="2061255"/>
                  </a:cubicBezTo>
                  <a:lnTo>
                    <a:pt x="318770" y="2061255"/>
                  </a:lnTo>
                  <a:lnTo>
                    <a:pt x="168910" y="2059985"/>
                  </a:lnTo>
                  <a:lnTo>
                    <a:pt x="93980" y="2058715"/>
                  </a:lnTo>
                  <a:lnTo>
                    <a:pt x="58420" y="2058715"/>
                  </a:lnTo>
                  <a:lnTo>
                    <a:pt x="45720" y="2057445"/>
                  </a:lnTo>
                  <a:lnTo>
                    <a:pt x="48260" y="2057445"/>
                  </a:lnTo>
                  <a:cubicBezTo>
                    <a:pt x="52070" y="1915205"/>
                    <a:pt x="55880" y="1775505"/>
                    <a:pt x="58420" y="1640885"/>
                  </a:cubicBezTo>
                  <a:cubicBezTo>
                    <a:pt x="55880" y="1616755"/>
                    <a:pt x="53340" y="1592625"/>
                    <a:pt x="49530" y="1567225"/>
                  </a:cubicBezTo>
                  <a:cubicBezTo>
                    <a:pt x="46990" y="1402125"/>
                    <a:pt x="45720" y="1219245"/>
                    <a:pt x="45720" y="1090658"/>
                  </a:cubicBezTo>
                  <a:cubicBezTo>
                    <a:pt x="46990" y="1090174"/>
                    <a:pt x="48260" y="1089675"/>
                    <a:pt x="45720" y="1089162"/>
                  </a:cubicBezTo>
                  <a:lnTo>
                    <a:pt x="45720" y="1088839"/>
                  </a:lnTo>
                  <a:lnTo>
                    <a:pt x="48260" y="1088766"/>
                  </a:lnTo>
                  <a:lnTo>
                    <a:pt x="49530" y="1087974"/>
                  </a:lnTo>
                  <a:cubicBezTo>
                    <a:pt x="50800" y="1087989"/>
                    <a:pt x="53340" y="1087989"/>
                    <a:pt x="54610" y="1088047"/>
                  </a:cubicBezTo>
                  <a:lnTo>
                    <a:pt x="54610" y="1088209"/>
                  </a:lnTo>
                  <a:lnTo>
                    <a:pt x="54610" y="1088062"/>
                  </a:lnTo>
                  <a:cubicBezTo>
                    <a:pt x="55880" y="1088106"/>
                    <a:pt x="57150" y="1088165"/>
                    <a:pt x="57150" y="1088253"/>
                  </a:cubicBezTo>
                  <a:lnTo>
                    <a:pt x="57150" y="1084116"/>
                  </a:lnTo>
                  <a:cubicBezTo>
                    <a:pt x="58420" y="1084146"/>
                    <a:pt x="59690" y="1084175"/>
                    <a:pt x="58420" y="1084278"/>
                  </a:cubicBezTo>
                  <a:cubicBezTo>
                    <a:pt x="69850" y="1083222"/>
                    <a:pt x="57150" y="1082782"/>
                    <a:pt x="57150" y="1082107"/>
                  </a:cubicBezTo>
                  <a:lnTo>
                    <a:pt x="57150" y="1081975"/>
                  </a:lnTo>
                  <a:cubicBezTo>
                    <a:pt x="57150" y="1081740"/>
                    <a:pt x="59690" y="1081491"/>
                    <a:pt x="63500" y="1081168"/>
                  </a:cubicBezTo>
                  <a:cubicBezTo>
                    <a:pt x="50800" y="1080978"/>
                    <a:pt x="64770" y="1079012"/>
                    <a:pt x="54610" y="1078103"/>
                  </a:cubicBezTo>
                  <a:lnTo>
                    <a:pt x="54610" y="1077780"/>
                  </a:lnTo>
                  <a:cubicBezTo>
                    <a:pt x="57150" y="1077722"/>
                    <a:pt x="58420" y="1077692"/>
                    <a:pt x="59690" y="1077736"/>
                  </a:cubicBezTo>
                  <a:cubicBezTo>
                    <a:pt x="62230" y="1075272"/>
                    <a:pt x="63500" y="1072544"/>
                    <a:pt x="66040" y="1070447"/>
                  </a:cubicBezTo>
                  <a:cubicBezTo>
                    <a:pt x="53340" y="1068657"/>
                    <a:pt x="71120" y="1066120"/>
                    <a:pt x="54610" y="1064595"/>
                  </a:cubicBezTo>
                  <a:cubicBezTo>
                    <a:pt x="58420" y="1063318"/>
                    <a:pt x="64770" y="1061265"/>
                    <a:pt x="58420" y="1059490"/>
                  </a:cubicBezTo>
                  <a:lnTo>
                    <a:pt x="60960" y="1059666"/>
                  </a:lnTo>
                  <a:cubicBezTo>
                    <a:pt x="59690" y="1057657"/>
                    <a:pt x="59690" y="1055164"/>
                    <a:pt x="48260" y="1053785"/>
                  </a:cubicBezTo>
                  <a:cubicBezTo>
                    <a:pt x="64770" y="1053198"/>
                    <a:pt x="60960" y="1052333"/>
                    <a:pt x="66040" y="1051467"/>
                  </a:cubicBezTo>
                  <a:cubicBezTo>
                    <a:pt x="58420" y="1050133"/>
                    <a:pt x="60960" y="1047434"/>
                    <a:pt x="53340" y="1045395"/>
                  </a:cubicBezTo>
                  <a:cubicBezTo>
                    <a:pt x="60960" y="1045087"/>
                    <a:pt x="50800" y="1043709"/>
                    <a:pt x="60960" y="1043606"/>
                  </a:cubicBezTo>
                  <a:cubicBezTo>
                    <a:pt x="53340" y="1028700"/>
                    <a:pt x="49530" y="836930"/>
                    <a:pt x="48260" y="638810"/>
                  </a:cubicBezTo>
                  <a:lnTo>
                    <a:pt x="48260" y="339090"/>
                  </a:lnTo>
                  <a:lnTo>
                    <a:pt x="49530" y="189230"/>
                  </a:lnTo>
                  <a:lnTo>
                    <a:pt x="50800" y="114300"/>
                  </a:lnTo>
                  <a:lnTo>
                    <a:pt x="50800" y="78740"/>
                  </a:lnTo>
                  <a:lnTo>
                    <a:pt x="52070" y="66040"/>
                  </a:lnTo>
                  <a:lnTo>
                    <a:pt x="64770" y="66040"/>
                  </a:lnTo>
                  <a:cubicBezTo>
                    <a:pt x="210820" y="69850"/>
                    <a:pt x="354330" y="73660"/>
                    <a:pt x="492760" y="77470"/>
                  </a:cubicBezTo>
                  <a:cubicBezTo>
                    <a:pt x="558800" y="71120"/>
                    <a:pt x="633730" y="58420"/>
                    <a:pt x="701040" y="50800"/>
                  </a:cubicBezTo>
                  <a:cubicBezTo>
                    <a:pt x="707390" y="52070"/>
                    <a:pt x="707390" y="53340"/>
                    <a:pt x="692150" y="53340"/>
                  </a:cubicBezTo>
                  <a:cubicBezTo>
                    <a:pt x="788670" y="50800"/>
                    <a:pt x="877570" y="62230"/>
                    <a:pt x="974090" y="59690"/>
                  </a:cubicBezTo>
                  <a:cubicBezTo>
                    <a:pt x="972820" y="60960"/>
                    <a:pt x="972820" y="60960"/>
                    <a:pt x="957580" y="63500"/>
                  </a:cubicBezTo>
                  <a:cubicBezTo>
                    <a:pt x="1027417" y="58420"/>
                    <a:pt x="1027417" y="72390"/>
                    <a:pt x="1027417" y="63500"/>
                  </a:cubicBezTo>
                  <a:lnTo>
                    <a:pt x="1027417" y="66040"/>
                  </a:lnTo>
                  <a:lnTo>
                    <a:pt x="1027417" y="62230"/>
                  </a:lnTo>
                  <a:cubicBezTo>
                    <a:pt x="1027417" y="64770"/>
                    <a:pt x="1027417" y="69850"/>
                    <a:pt x="1027417" y="69850"/>
                  </a:cubicBezTo>
                  <a:cubicBezTo>
                    <a:pt x="1027417" y="73660"/>
                    <a:pt x="1027417" y="55880"/>
                    <a:pt x="1027417" y="58420"/>
                  </a:cubicBezTo>
                  <a:lnTo>
                    <a:pt x="1027417" y="62230"/>
                  </a:lnTo>
                  <a:lnTo>
                    <a:pt x="1027417" y="55880"/>
                  </a:lnTo>
                  <a:cubicBezTo>
                    <a:pt x="1027417" y="57150"/>
                    <a:pt x="1027417" y="58420"/>
                    <a:pt x="1027417" y="59690"/>
                  </a:cubicBezTo>
                  <a:cubicBezTo>
                    <a:pt x="1027417" y="66040"/>
                    <a:pt x="1027417" y="5588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4610"/>
                    <a:pt x="1027417" y="77470"/>
                    <a:pt x="1027417" y="57150"/>
                  </a:cubicBezTo>
                  <a:cubicBezTo>
                    <a:pt x="1027417" y="58420"/>
                    <a:pt x="1027417" y="62230"/>
                    <a:pt x="1027417" y="64770"/>
                  </a:cubicBezTo>
                  <a:cubicBezTo>
                    <a:pt x="1027417" y="58420"/>
                    <a:pt x="1421130" y="58420"/>
                    <a:pt x="1844040" y="62230"/>
                  </a:cubicBezTo>
                  <a:cubicBezTo>
                    <a:pt x="1892300" y="59690"/>
                    <a:pt x="1943100" y="58420"/>
                    <a:pt x="1993900" y="55880"/>
                  </a:cubicBezTo>
                  <a:lnTo>
                    <a:pt x="1993900" y="20320"/>
                  </a:lnTo>
                  <a:cubicBezTo>
                    <a:pt x="1715770" y="19050"/>
                    <a:pt x="1436370" y="19050"/>
                    <a:pt x="1156970" y="17780"/>
                  </a:cubicBezTo>
                  <a:cubicBezTo>
                    <a:pt x="1027417" y="12700"/>
                    <a:pt x="1027417" y="0"/>
                    <a:pt x="1027417" y="24130"/>
                  </a:cubicBezTo>
                  <a:cubicBezTo>
                    <a:pt x="1027417" y="22860"/>
                    <a:pt x="1027417" y="21590"/>
                    <a:pt x="1027417" y="20320"/>
                  </a:cubicBezTo>
                  <a:cubicBezTo>
                    <a:pt x="1027417" y="24130"/>
                    <a:pt x="1027417" y="17780"/>
                    <a:pt x="1027417" y="21590"/>
                  </a:cubicBezTo>
                  <a:lnTo>
                    <a:pt x="1027417" y="20320"/>
                  </a:lnTo>
                  <a:cubicBezTo>
                    <a:pt x="1027417" y="34290"/>
                    <a:pt x="1002030" y="17780"/>
                    <a:pt x="438150" y="33020"/>
                  </a:cubicBezTo>
                  <a:lnTo>
                    <a:pt x="19050" y="33020"/>
                  </a:lnTo>
                  <a:lnTo>
                    <a:pt x="19050" y="78740"/>
                  </a:lnTo>
                  <a:cubicBezTo>
                    <a:pt x="19050" y="213360"/>
                    <a:pt x="20320" y="350520"/>
                    <a:pt x="20320" y="488950"/>
                  </a:cubicBezTo>
                  <a:cubicBezTo>
                    <a:pt x="7620" y="951230"/>
                    <a:pt x="11430" y="1045938"/>
                    <a:pt x="20320" y="1051247"/>
                  </a:cubicBezTo>
                  <a:cubicBezTo>
                    <a:pt x="26670" y="1057804"/>
                    <a:pt x="8890" y="1064155"/>
                    <a:pt x="13970" y="1070696"/>
                  </a:cubicBezTo>
                  <a:cubicBezTo>
                    <a:pt x="7620" y="1075698"/>
                    <a:pt x="21590" y="1080890"/>
                    <a:pt x="25400" y="1086038"/>
                  </a:cubicBezTo>
                  <a:cubicBezTo>
                    <a:pt x="20320" y="1087959"/>
                    <a:pt x="13970" y="1089939"/>
                    <a:pt x="15240" y="1145585"/>
                  </a:cubicBezTo>
                  <a:lnTo>
                    <a:pt x="19050" y="1132885"/>
                  </a:lnTo>
                  <a:cubicBezTo>
                    <a:pt x="13970" y="1182415"/>
                    <a:pt x="15240" y="1237025"/>
                    <a:pt x="19050" y="1289095"/>
                  </a:cubicBezTo>
                  <a:cubicBezTo>
                    <a:pt x="17780" y="1350055"/>
                    <a:pt x="17780" y="1412285"/>
                    <a:pt x="19050" y="1474515"/>
                  </a:cubicBezTo>
                  <a:cubicBezTo>
                    <a:pt x="19050" y="1475785"/>
                    <a:pt x="19050" y="1478325"/>
                    <a:pt x="17780" y="1479595"/>
                  </a:cubicBezTo>
                  <a:lnTo>
                    <a:pt x="16510" y="1466895"/>
                  </a:lnTo>
                  <a:cubicBezTo>
                    <a:pt x="12700" y="1491025"/>
                    <a:pt x="15240" y="1518965"/>
                    <a:pt x="19050" y="1546905"/>
                  </a:cubicBezTo>
                  <a:cubicBezTo>
                    <a:pt x="19050" y="1571035"/>
                    <a:pt x="20320" y="1593895"/>
                    <a:pt x="20320" y="1618025"/>
                  </a:cubicBezTo>
                  <a:lnTo>
                    <a:pt x="24130" y="1813605"/>
                  </a:lnTo>
                  <a:cubicBezTo>
                    <a:pt x="21590" y="1863135"/>
                    <a:pt x="34290" y="1986325"/>
                    <a:pt x="15240" y="1990135"/>
                  </a:cubicBezTo>
                  <a:cubicBezTo>
                    <a:pt x="15240" y="1946955"/>
                    <a:pt x="6350" y="2057445"/>
                    <a:pt x="1270" y="1960925"/>
                  </a:cubicBezTo>
                  <a:cubicBezTo>
                    <a:pt x="0" y="1972355"/>
                    <a:pt x="0" y="2000295"/>
                    <a:pt x="0" y="2029505"/>
                  </a:cubicBezTo>
                  <a:cubicBezTo>
                    <a:pt x="0" y="2038395"/>
                    <a:pt x="1270" y="2047285"/>
                    <a:pt x="1270" y="2054905"/>
                  </a:cubicBezTo>
                  <a:cubicBezTo>
                    <a:pt x="2540" y="2072685"/>
                    <a:pt x="5080" y="2085385"/>
                    <a:pt x="7620" y="2081575"/>
                  </a:cubicBezTo>
                  <a:cubicBezTo>
                    <a:pt x="17780" y="2091735"/>
                    <a:pt x="25400" y="2136185"/>
                    <a:pt x="33020" y="2075225"/>
                  </a:cubicBezTo>
                  <a:lnTo>
                    <a:pt x="60960" y="2075225"/>
                  </a:lnTo>
                  <a:cubicBezTo>
                    <a:pt x="91440" y="2075225"/>
                    <a:pt x="121920" y="2075225"/>
                    <a:pt x="152400" y="2076495"/>
                  </a:cubicBezTo>
                  <a:cubicBezTo>
                    <a:pt x="194310" y="2077765"/>
                    <a:pt x="234950" y="2079035"/>
                    <a:pt x="273050" y="2080305"/>
                  </a:cubicBezTo>
                  <a:cubicBezTo>
                    <a:pt x="991870" y="2106975"/>
                    <a:pt x="1027417" y="2090465"/>
                    <a:pt x="1027417" y="2073955"/>
                  </a:cubicBezTo>
                  <a:cubicBezTo>
                    <a:pt x="1027417" y="2082845"/>
                    <a:pt x="1027417" y="2062525"/>
                    <a:pt x="1027417" y="2075225"/>
                  </a:cubicBezTo>
                  <a:cubicBezTo>
                    <a:pt x="1027417" y="2077765"/>
                    <a:pt x="1027417" y="2082845"/>
                    <a:pt x="1027417" y="2086655"/>
                  </a:cubicBezTo>
                  <a:cubicBezTo>
                    <a:pt x="1027417" y="2085385"/>
                    <a:pt x="1027417" y="2084115"/>
                    <a:pt x="1027417" y="2082845"/>
                  </a:cubicBezTo>
                  <a:cubicBezTo>
                    <a:pt x="1027417" y="2085385"/>
                    <a:pt x="1027417" y="2089195"/>
                    <a:pt x="1027417" y="2087925"/>
                  </a:cubicBezTo>
                  <a:cubicBezTo>
                    <a:pt x="1027417" y="2086655"/>
                    <a:pt x="1027417" y="2085385"/>
                    <a:pt x="1027417" y="2084115"/>
                  </a:cubicBezTo>
                  <a:cubicBezTo>
                    <a:pt x="1027417" y="2073955"/>
                    <a:pt x="1027417" y="2090465"/>
                    <a:pt x="1027417" y="2082845"/>
                  </a:cubicBezTo>
                  <a:cubicBezTo>
                    <a:pt x="1027417" y="2084115"/>
                    <a:pt x="1027417" y="2087925"/>
                    <a:pt x="1027417" y="2091735"/>
                  </a:cubicBezTo>
                  <a:cubicBezTo>
                    <a:pt x="1027417" y="2094275"/>
                    <a:pt x="1027417" y="2096815"/>
                    <a:pt x="1027417" y="2104435"/>
                  </a:cubicBezTo>
                  <a:cubicBezTo>
                    <a:pt x="1027417" y="2103165"/>
                    <a:pt x="1027417" y="2100625"/>
                    <a:pt x="1027417" y="2096815"/>
                  </a:cubicBezTo>
                  <a:cubicBezTo>
                    <a:pt x="1027417" y="2113325"/>
                    <a:pt x="735330" y="2106975"/>
                    <a:pt x="368300" y="2104435"/>
                  </a:cubicBezTo>
                  <a:cubicBezTo>
                    <a:pt x="354330" y="2108245"/>
                    <a:pt x="405130" y="2109515"/>
                    <a:pt x="369570" y="2113325"/>
                  </a:cubicBezTo>
                  <a:cubicBezTo>
                    <a:pt x="487680" y="2118405"/>
                    <a:pt x="585470" y="2103165"/>
                    <a:pt x="692150" y="2110785"/>
                  </a:cubicBezTo>
                  <a:lnTo>
                    <a:pt x="678180" y="2114595"/>
                  </a:lnTo>
                  <a:cubicBezTo>
                    <a:pt x="755650" y="2117135"/>
                    <a:pt x="693420" y="2104435"/>
                    <a:pt x="774700" y="2109515"/>
                  </a:cubicBezTo>
                  <a:cubicBezTo>
                    <a:pt x="806450" y="2113325"/>
                    <a:pt x="767080" y="2114595"/>
                    <a:pt x="781050" y="2115865"/>
                  </a:cubicBezTo>
                  <a:cubicBezTo>
                    <a:pt x="946150" y="2114595"/>
                    <a:pt x="1027417" y="2118405"/>
                    <a:pt x="1027417" y="2108245"/>
                  </a:cubicBezTo>
                  <a:cubicBezTo>
                    <a:pt x="1027417" y="2117135"/>
                    <a:pt x="1027417" y="2108245"/>
                    <a:pt x="1027417" y="2117135"/>
                  </a:cubicBezTo>
                  <a:cubicBezTo>
                    <a:pt x="1027417" y="2113325"/>
                    <a:pt x="1027417" y="2114595"/>
                    <a:pt x="1027417" y="2108245"/>
                  </a:cubicBezTo>
                  <a:cubicBezTo>
                    <a:pt x="1027417" y="2113325"/>
                    <a:pt x="1027417" y="2104435"/>
                    <a:pt x="1027417" y="2104435"/>
                  </a:cubicBezTo>
                  <a:cubicBezTo>
                    <a:pt x="1027417" y="2086655"/>
                    <a:pt x="1027417" y="2108245"/>
                    <a:pt x="1027417" y="2101895"/>
                  </a:cubicBezTo>
                  <a:cubicBezTo>
                    <a:pt x="1027417" y="2101895"/>
                    <a:pt x="1027417" y="2103165"/>
                    <a:pt x="1027417" y="2103165"/>
                  </a:cubicBezTo>
                  <a:cubicBezTo>
                    <a:pt x="1027417" y="2099355"/>
                    <a:pt x="1027417" y="2096815"/>
                    <a:pt x="1027417" y="2099355"/>
                  </a:cubicBezTo>
                  <a:lnTo>
                    <a:pt x="1027417" y="2091735"/>
                  </a:lnTo>
                  <a:cubicBezTo>
                    <a:pt x="1027417" y="2096815"/>
                    <a:pt x="1027417" y="2099355"/>
                    <a:pt x="1268730" y="2099355"/>
                  </a:cubicBezTo>
                  <a:lnTo>
                    <a:pt x="1907540" y="2099355"/>
                  </a:lnTo>
                  <a:cubicBezTo>
                    <a:pt x="1903730" y="2100625"/>
                    <a:pt x="1892300" y="2101895"/>
                    <a:pt x="1868170" y="2103165"/>
                  </a:cubicBezTo>
                  <a:cubicBezTo>
                    <a:pt x="1887220" y="2104435"/>
                    <a:pt x="1959610" y="2104435"/>
                    <a:pt x="1995170" y="2100625"/>
                  </a:cubicBezTo>
                  <a:cubicBezTo>
                    <a:pt x="2000250" y="2100625"/>
                    <a:pt x="2005330" y="2099355"/>
                    <a:pt x="2009140" y="2099355"/>
                  </a:cubicBezTo>
                  <a:lnTo>
                    <a:pt x="2034540" y="2099355"/>
                  </a:lnTo>
                  <a:lnTo>
                    <a:pt x="2034540" y="2084115"/>
                  </a:lnTo>
                  <a:cubicBezTo>
                    <a:pt x="2042160" y="2080305"/>
                    <a:pt x="2028190" y="2081575"/>
                    <a:pt x="2034540" y="2073955"/>
                  </a:cubicBezTo>
                  <a:lnTo>
                    <a:pt x="2034540" y="1767885"/>
                  </a:lnTo>
                  <a:cubicBezTo>
                    <a:pt x="2039620" y="1786935"/>
                    <a:pt x="2032000" y="1850435"/>
                    <a:pt x="2040890" y="1841545"/>
                  </a:cubicBezTo>
                  <a:cubicBezTo>
                    <a:pt x="2044700" y="1797095"/>
                    <a:pt x="2038350" y="1778045"/>
                    <a:pt x="2034540" y="1767885"/>
                  </a:cubicBezTo>
                  <a:cubicBezTo>
                    <a:pt x="2034540" y="1586275"/>
                    <a:pt x="2035810" y="1403395"/>
                    <a:pt x="2035810" y="1221785"/>
                  </a:cubicBezTo>
                  <a:cubicBezTo>
                    <a:pt x="2037080" y="1106215"/>
                    <a:pt x="2037080" y="1090145"/>
                    <a:pt x="2038350" y="1088839"/>
                  </a:cubicBezTo>
                  <a:cubicBezTo>
                    <a:pt x="2044700" y="1160825"/>
                    <a:pt x="2039620" y="1449115"/>
                    <a:pt x="2038350" y="1732325"/>
                  </a:cubicBezTo>
                  <a:cubicBezTo>
                    <a:pt x="2042160" y="1746295"/>
                    <a:pt x="2043430" y="1695495"/>
                    <a:pt x="2047240" y="1731055"/>
                  </a:cubicBezTo>
                  <a:cubicBezTo>
                    <a:pt x="2052320" y="1612945"/>
                    <a:pt x="2037080" y="1515155"/>
                    <a:pt x="2044700" y="1408475"/>
                  </a:cubicBezTo>
                  <a:lnTo>
                    <a:pt x="2048510" y="1422445"/>
                  </a:lnTo>
                  <a:cubicBezTo>
                    <a:pt x="2051050" y="1344975"/>
                    <a:pt x="2038350" y="1407205"/>
                    <a:pt x="2043430" y="1325925"/>
                  </a:cubicBezTo>
                  <a:cubicBezTo>
                    <a:pt x="2048510" y="1296715"/>
                    <a:pt x="2049780" y="1337355"/>
                    <a:pt x="2051050" y="1322115"/>
                  </a:cubicBezTo>
                  <a:close/>
                  <a:moveTo>
                    <a:pt x="1578610" y="2072685"/>
                  </a:moveTo>
                  <a:lnTo>
                    <a:pt x="1606550" y="2072685"/>
                  </a:lnTo>
                  <a:cubicBezTo>
                    <a:pt x="1600200" y="2071415"/>
                    <a:pt x="1591310" y="2071415"/>
                    <a:pt x="1578610" y="20726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0" name="Freeform 50"/>
          <p:cNvSpPr/>
          <p:nvPr/>
        </p:nvSpPr>
        <p:spPr>
          <a:xfrm>
            <a:off x="4989457" y="5174563"/>
            <a:ext cx="2109020" cy="2113580"/>
          </a:xfrm>
          <a:custGeom>
            <a:avLst/>
            <a:gdLst/>
            <a:ahLst/>
            <a:cxnLst/>
            <a:rect l="l" t="t" r="r" b="b"/>
            <a:pathLst>
              <a:path w="2492040" h="2489965">
                <a:moveTo>
                  <a:pt x="0" y="0"/>
                </a:moveTo>
                <a:lnTo>
                  <a:pt x="2492039" y="0"/>
                </a:lnTo>
                <a:lnTo>
                  <a:pt x="2492039" y="2489964"/>
                </a:lnTo>
                <a:lnTo>
                  <a:pt x="0" y="248996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54" name="TextBox 54"/>
          <p:cNvSpPr txBox="1"/>
          <p:nvPr/>
        </p:nvSpPr>
        <p:spPr>
          <a:xfrm>
            <a:off x="3260177" y="1109191"/>
            <a:ext cx="1274746" cy="3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u="none" spc="37">
                <a:solidFill>
                  <a:srgbClr val="000000"/>
                </a:solidFill>
                <a:ea typeface="M+ Medium"/>
              </a:rPr>
              <a:t>名前：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3260177" y="1381390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クラス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22087" y="582843"/>
            <a:ext cx="3750028" cy="365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78"/>
              </a:lnSpc>
            </a:pPr>
            <a:r>
              <a:rPr lang="en-US" sz="2525">
                <a:solidFill>
                  <a:srgbClr val="FFFFFF"/>
                </a:solidFill>
                <a:latin typeface="コーポレート・ロゴ"/>
                <a:ea typeface="コーポレート・ロゴ"/>
              </a:rPr>
              <a:t>NbS_自然を活用した解決策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1322087" y="249534"/>
            <a:ext cx="4108162" cy="314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0"/>
              </a:lnSpc>
              <a:spcBef>
                <a:spcPct val="0"/>
              </a:spcBef>
            </a:pPr>
            <a:r>
              <a:rPr lang="en-US" sz="1500" spc="15">
                <a:solidFill>
                  <a:srgbClr val="000000"/>
                </a:solidFill>
                <a:latin typeface="M+ Bold"/>
                <a:ea typeface="M+ Bold"/>
              </a:rPr>
              <a:t>GREEN×EXPO 2027 デジタル探究教材❶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327633" y="4645133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366025" y="1173714"/>
            <a:ext cx="2585641" cy="585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20"/>
              </a:lnSpc>
            </a:pPr>
            <a:r>
              <a:rPr lang="en-US" sz="1299" spc="37" dirty="0" err="1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NbS＝Nature-based</a:t>
            </a:r>
            <a:r>
              <a:rPr lang="en-US" sz="1299" spc="37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 Solutions</a:t>
            </a:r>
          </a:p>
          <a:p>
            <a:pPr>
              <a:lnSpc>
                <a:spcPts val="1520"/>
              </a:lnSpc>
            </a:pP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（</a:t>
            </a:r>
            <a:r>
              <a:rPr lang="en-US" sz="1299" spc="98" dirty="0" err="1">
                <a:solidFill>
                  <a:srgbClr val="000000"/>
                </a:solidFill>
                <a:ea typeface="コーポレート・ロゴ Bold"/>
              </a:rPr>
              <a:t>自然を活用した解決策</a:t>
            </a: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）</a:t>
            </a:r>
          </a:p>
          <a:p>
            <a:pPr>
              <a:lnSpc>
                <a:spcPts val="1520"/>
              </a:lnSpc>
            </a:pPr>
            <a:r>
              <a:rPr lang="en-US" sz="1299" spc="98" dirty="0" err="1">
                <a:solidFill>
                  <a:srgbClr val="000000"/>
                </a:solidFill>
                <a:ea typeface="コーポレート・ロゴ Bold"/>
              </a:rPr>
              <a:t>について学んでいきましょう</a:t>
            </a:r>
            <a:r>
              <a:rPr lang="en-US" sz="1299" spc="98" dirty="0">
                <a:solidFill>
                  <a:srgbClr val="000000"/>
                </a:solidFill>
                <a:ea typeface="コーポレート・ロゴ Bold"/>
              </a:rPr>
              <a:t>！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315291" y="121974"/>
            <a:ext cx="782763" cy="900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24"/>
              </a:lnSpc>
            </a:pPr>
            <a:r>
              <a:rPr lang="en-US" sz="5231">
                <a:solidFill>
                  <a:srgbClr val="68CBC0"/>
                </a:solidFill>
                <a:latin typeface="Noto Sans JP Bold"/>
              </a:rPr>
              <a:t>01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525685" y="1936074"/>
            <a:ext cx="1298632" cy="1102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</a:pPr>
            <a:r>
              <a:rPr lang="en-US" sz="1600" spc="-100">
                <a:solidFill>
                  <a:srgbClr val="000000"/>
                </a:solidFill>
                <a:ea typeface="コーポレート・ロゴ Bold"/>
              </a:rPr>
              <a:t>指示があったら、この二次元コードをタブレットで読み込んでください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329828" y="1841943"/>
            <a:ext cx="1943945" cy="282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【３D空間の操作方法】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4446040" y="2219724"/>
            <a:ext cx="2727584" cy="761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039"/>
              </a:lnSpc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１．二次元コードを読み取り空間に入る</a:t>
            </a:r>
          </a:p>
          <a:p>
            <a:pPr>
              <a:lnSpc>
                <a:spcPts val="2039"/>
              </a:lnSpc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２．キーボードの矢印：前後左右に移動できます</a:t>
            </a:r>
          </a:p>
          <a:p>
            <a:pPr>
              <a:lnSpc>
                <a:spcPts val="2039"/>
              </a:lnSpc>
              <a:spcBef>
                <a:spcPct val="0"/>
              </a:spcBef>
            </a:pPr>
            <a:r>
              <a:rPr lang="en-US" sz="1200" spc="-110" dirty="0">
                <a:solidFill>
                  <a:srgbClr val="000000"/>
                </a:solidFill>
                <a:ea typeface="コーポレート・ロゴ Bold"/>
              </a:rPr>
              <a:t>３．キーボードの＋と－：</a:t>
            </a:r>
            <a:r>
              <a:rPr lang="en-US" sz="1200" spc="-110" dirty="0" err="1">
                <a:solidFill>
                  <a:srgbClr val="000000"/>
                </a:solidFill>
                <a:ea typeface="コーポレート・ロゴ Bold"/>
              </a:rPr>
              <a:t>拡大縮小ができます</a:t>
            </a:r>
            <a:endParaRPr lang="en-US" sz="1200" spc="-110" dirty="0">
              <a:solidFill>
                <a:srgbClr val="000000"/>
              </a:solidFill>
              <a:ea typeface="コーポレート・ロゴ Bold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336599" y="3734256"/>
            <a:ext cx="1014423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１．愛情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２．友情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３．光　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2460698" y="3734256"/>
            <a:ext cx="1039182" cy="8913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１．33％</a:t>
            </a:r>
          </a:p>
          <a:p>
            <a:pPr>
              <a:lnSpc>
                <a:spcPts val="2379"/>
              </a:lnSpc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２．55％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>
                <a:solidFill>
                  <a:srgbClr val="000000"/>
                </a:solidFill>
                <a:latin typeface="コーポレート・ロゴ"/>
                <a:ea typeface="コーポレート・ロゴ"/>
              </a:rPr>
              <a:t>３．66％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606053" y="3730700"/>
            <a:ext cx="1667720" cy="8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１．備長炭とマグネシウム</a:t>
            </a:r>
          </a:p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２．ふ菓子と板チョコ</a:t>
            </a:r>
          </a:p>
          <a:p>
            <a:pPr>
              <a:lnSpc>
                <a:spcPts val="2351"/>
              </a:lnSpc>
            </a:pPr>
            <a:r>
              <a:rPr lang="en-US" sz="1399" spc="-149" dirty="0">
                <a:solidFill>
                  <a:srgbClr val="000000"/>
                </a:solidFill>
                <a:ea typeface="コーポレート・ロゴ"/>
              </a:rPr>
              <a:t>３．磁石と鏡　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24577" y="5914422"/>
            <a:ext cx="989237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１．根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２．茎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３．葉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2471544" y="5950016"/>
            <a:ext cx="1045513" cy="89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１．弱くなる</a:t>
            </a:r>
          </a:p>
          <a:p>
            <a:pPr>
              <a:lnSpc>
                <a:spcPts val="2379"/>
              </a:lnSpc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２．強くなる</a:t>
            </a:r>
          </a:p>
          <a:p>
            <a:pPr>
              <a:lnSpc>
                <a:spcPts val="2379"/>
              </a:lnSpc>
              <a:spcBef>
                <a:spcPct val="0"/>
              </a:spcBef>
            </a:pP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３．変わらない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863480" y="1381390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番号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4663255" y="464016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2492242" y="4640168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3" name="TextBox 73"/>
          <p:cNvSpPr txBox="1"/>
          <p:nvPr/>
        </p:nvSpPr>
        <p:spPr>
          <a:xfrm>
            <a:off x="337916" y="6818771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sp>
        <p:nvSpPr>
          <p:cNvPr id="74" name="TextBox 74"/>
          <p:cNvSpPr txBox="1"/>
          <p:nvPr/>
        </p:nvSpPr>
        <p:spPr>
          <a:xfrm>
            <a:off x="2503095" y="6818767"/>
            <a:ext cx="432704" cy="23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メモ</a:t>
            </a:r>
            <a:endParaRPr lang="en-US" sz="1124" spc="11" dirty="0">
              <a:solidFill>
                <a:srgbClr val="000000"/>
              </a:solidFill>
              <a:ea typeface="M+ Bold"/>
            </a:endParaRPr>
          </a:p>
        </p:txBody>
      </p: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17CD78DD-7814-F2C5-C1E7-58FAA950BF4B}"/>
              </a:ext>
            </a:extLst>
          </p:cNvPr>
          <p:cNvCxnSpPr/>
          <p:nvPr/>
        </p:nvCxnSpPr>
        <p:spPr>
          <a:xfrm>
            <a:off x="3275885" y="1414430"/>
            <a:ext cx="27747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直線コネクタ 82">
            <a:extLst>
              <a:ext uri="{FF2B5EF4-FFF2-40B4-BE49-F238E27FC236}">
                <a16:creationId xmlns:a16="http://schemas.microsoft.com/office/drawing/2014/main" id="{0496F1C9-68BA-0AAC-1DA1-E9EF8ED86747}"/>
              </a:ext>
            </a:extLst>
          </p:cNvPr>
          <p:cNvCxnSpPr/>
          <p:nvPr/>
        </p:nvCxnSpPr>
        <p:spPr>
          <a:xfrm flipV="1">
            <a:off x="3259375" y="1678836"/>
            <a:ext cx="2817176" cy="71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FEC341F1-6C26-9738-F18A-F132F7F46C8E}"/>
              </a:ext>
            </a:extLst>
          </p:cNvPr>
          <p:cNvCxnSpPr/>
          <p:nvPr/>
        </p:nvCxnSpPr>
        <p:spPr>
          <a:xfrm>
            <a:off x="321960" y="51181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C2D39023-A7A0-C89E-5426-CA322F9D06A7}"/>
              </a:ext>
            </a:extLst>
          </p:cNvPr>
          <p:cNvCxnSpPr/>
          <p:nvPr/>
        </p:nvCxnSpPr>
        <p:spPr>
          <a:xfrm>
            <a:off x="321960" y="4873531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786965E5-5182-DDD7-A7DB-1BF6C75FA2A8}"/>
              </a:ext>
            </a:extLst>
          </p:cNvPr>
          <p:cNvCxnSpPr/>
          <p:nvPr/>
        </p:nvCxnSpPr>
        <p:spPr>
          <a:xfrm>
            <a:off x="321960" y="53467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56856C16-B58F-54FE-6399-B6A81049A401}"/>
              </a:ext>
            </a:extLst>
          </p:cNvPr>
          <p:cNvCxnSpPr/>
          <p:nvPr/>
        </p:nvCxnSpPr>
        <p:spPr>
          <a:xfrm>
            <a:off x="2499753" y="51181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44484A59-45B7-58F6-C5C6-FE4744D3FF9E}"/>
              </a:ext>
            </a:extLst>
          </p:cNvPr>
          <p:cNvCxnSpPr/>
          <p:nvPr/>
        </p:nvCxnSpPr>
        <p:spPr>
          <a:xfrm>
            <a:off x="2499753" y="4873531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F5CF7A91-2C4C-967A-43D2-F47D850DFF4F}"/>
              </a:ext>
            </a:extLst>
          </p:cNvPr>
          <p:cNvCxnSpPr/>
          <p:nvPr/>
        </p:nvCxnSpPr>
        <p:spPr>
          <a:xfrm>
            <a:off x="2499753" y="53467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F9FC523D-495F-50C8-AE13-5446E24C7DC9}"/>
              </a:ext>
            </a:extLst>
          </p:cNvPr>
          <p:cNvCxnSpPr>
            <a:cxnSpLocks/>
          </p:cNvCxnSpPr>
          <p:nvPr/>
        </p:nvCxnSpPr>
        <p:spPr>
          <a:xfrm>
            <a:off x="4663255" y="5118100"/>
            <a:ext cx="2510369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3FED2FAB-B669-B2D0-9E5B-C2BEA4BECF46}"/>
              </a:ext>
            </a:extLst>
          </p:cNvPr>
          <p:cNvCxnSpPr>
            <a:cxnSpLocks/>
          </p:cNvCxnSpPr>
          <p:nvPr/>
        </p:nvCxnSpPr>
        <p:spPr>
          <a:xfrm>
            <a:off x="4663255" y="4873531"/>
            <a:ext cx="2510369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93ECA3A5-AC7C-62DA-3D35-04B3735CD15E}"/>
              </a:ext>
            </a:extLst>
          </p:cNvPr>
          <p:cNvCxnSpPr>
            <a:cxnSpLocks/>
          </p:cNvCxnSpPr>
          <p:nvPr/>
        </p:nvCxnSpPr>
        <p:spPr>
          <a:xfrm>
            <a:off x="4663255" y="5346700"/>
            <a:ext cx="2510369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直線コネクタ 105">
            <a:extLst>
              <a:ext uri="{FF2B5EF4-FFF2-40B4-BE49-F238E27FC236}">
                <a16:creationId xmlns:a16="http://schemas.microsoft.com/office/drawing/2014/main" id="{D109D823-7F96-A40E-E37B-F65E5756C8D2}"/>
              </a:ext>
            </a:extLst>
          </p:cNvPr>
          <p:cNvCxnSpPr/>
          <p:nvPr/>
        </p:nvCxnSpPr>
        <p:spPr>
          <a:xfrm>
            <a:off x="321960" y="73279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53CD354E-2E96-FC50-3848-1DC4D4D33955}"/>
              </a:ext>
            </a:extLst>
          </p:cNvPr>
          <p:cNvCxnSpPr/>
          <p:nvPr/>
        </p:nvCxnSpPr>
        <p:spPr>
          <a:xfrm>
            <a:off x="321960" y="7083331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9082401D-C6B0-6BF6-4860-9D27C6D98EE5}"/>
              </a:ext>
            </a:extLst>
          </p:cNvPr>
          <p:cNvCxnSpPr/>
          <p:nvPr/>
        </p:nvCxnSpPr>
        <p:spPr>
          <a:xfrm>
            <a:off x="321960" y="75565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74B726CF-8B26-EBE6-E20C-E7FE0EF7CF02}"/>
              </a:ext>
            </a:extLst>
          </p:cNvPr>
          <p:cNvCxnSpPr/>
          <p:nvPr/>
        </p:nvCxnSpPr>
        <p:spPr>
          <a:xfrm>
            <a:off x="2499753" y="73279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9F69697E-842D-C866-4E29-37195BB20F03}"/>
              </a:ext>
            </a:extLst>
          </p:cNvPr>
          <p:cNvCxnSpPr/>
          <p:nvPr/>
        </p:nvCxnSpPr>
        <p:spPr>
          <a:xfrm>
            <a:off x="2499753" y="7083331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F48D79F0-CA5B-0182-219A-E400463B51CF}"/>
              </a:ext>
            </a:extLst>
          </p:cNvPr>
          <p:cNvCxnSpPr/>
          <p:nvPr/>
        </p:nvCxnSpPr>
        <p:spPr>
          <a:xfrm>
            <a:off x="2499753" y="7556500"/>
            <a:ext cx="2000253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2" name="Group 2">
            <a:extLst>
              <a:ext uri="{FF2B5EF4-FFF2-40B4-BE49-F238E27FC236}">
                <a16:creationId xmlns:a16="http://schemas.microsoft.com/office/drawing/2014/main" id="{3AD5EE64-D63C-9027-FEC2-5B5602E205F1}"/>
              </a:ext>
            </a:extLst>
          </p:cNvPr>
          <p:cNvGrpSpPr/>
          <p:nvPr/>
        </p:nvGrpSpPr>
        <p:grpSpPr>
          <a:xfrm>
            <a:off x="336599" y="7879702"/>
            <a:ext cx="6939838" cy="1430050"/>
            <a:chOff x="0" y="0"/>
            <a:chExt cx="2487081" cy="945346"/>
          </a:xfrm>
        </p:grpSpPr>
        <p:sp>
          <p:nvSpPr>
            <p:cNvPr id="113" name="Freeform 3">
              <a:extLst>
                <a:ext uri="{FF2B5EF4-FFF2-40B4-BE49-F238E27FC236}">
                  <a16:creationId xmlns:a16="http://schemas.microsoft.com/office/drawing/2014/main" id="{A1AEC69A-444E-9061-AD3B-1FB04F707EFD}"/>
                </a:ext>
              </a:extLst>
            </p:cNvPr>
            <p:cNvSpPr/>
            <p:nvPr/>
          </p:nvSpPr>
          <p:spPr>
            <a:xfrm>
              <a:off x="0" y="0"/>
              <a:ext cx="2487081" cy="945346"/>
            </a:xfrm>
            <a:custGeom>
              <a:avLst/>
              <a:gdLst/>
              <a:ahLst/>
              <a:cxnLst/>
              <a:rect l="l" t="t" r="r" b="b"/>
              <a:pathLst>
                <a:path w="2487081" h="945346">
                  <a:moveTo>
                    <a:pt x="0" y="0"/>
                  </a:moveTo>
                  <a:lnTo>
                    <a:pt x="2487081" y="0"/>
                  </a:lnTo>
                  <a:lnTo>
                    <a:pt x="2487081" y="945346"/>
                  </a:lnTo>
                  <a:lnTo>
                    <a:pt x="0" y="9453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114" name="TextBox 4">
              <a:extLst>
                <a:ext uri="{FF2B5EF4-FFF2-40B4-BE49-F238E27FC236}">
                  <a16:creationId xmlns:a16="http://schemas.microsoft.com/office/drawing/2014/main" id="{8D305982-B9A8-F71C-48D9-33F40BEE5B52}"/>
                </a:ext>
              </a:extLst>
            </p:cNvPr>
            <p:cNvSpPr txBox="1"/>
            <p:nvPr/>
          </p:nvSpPr>
          <p:spPr>
            <a:xfrm>
              <a:off x="0" y="-85725"/>
              <a:ext cx="2487081" cy="10310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115" name="Group 34">
            <a:extLst>
              <a:ext uri="{FF2B5EF4-FFF2-40B4-BE49-F238E27FC236}">
                <a16:creationId xmlns:a16="http://schemas.microsoft.com/office/drawing/2014/main" id="{D9A8A601-4ED8-8BED-3FF5-59B383A2BB42}"/>
              </a:ext>
            </a:extLst>
          </p:cNvPr>
          <p:cNvGrpSpPr/>
          <p:nvPr/>
        </p:nvGrpSpPr>
        <p:grpSpPr>
          <a:xfrm>
            <a:off x="4849123" y="7170812"/>
            <a:ext cx="2417126" cy="424613"/>
            <a:chOff x="0" y="0"/>
            <a:chExt cx="1048225" cy="152172"/>
          </a:xfrm>
        </p:grpSpPr>
        <p:sp>
          <p:nvSpPr>
            <p:cNvPr id="116" name="Freeform 35">
              <a:extLst>
                <a:ext uri="{FF2B5EF4-FFF2-40B4-BE49-F238E27FC236}">
                  <a16:creationId xmlns:a16="http://schemas.microsoft.com/office/drawing/2014/main" id="{7566FAAD-BE94-7254-A402-19D70A7A43D9}"/>
                </a:ext>
              </a:extLst>
            </p:cNvPr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17" name="TextBox 36">
              <a:extLst>
                <a:ext uri="{FF2B5EF4-FFF2-40B4-BE49-F238E27FC236}">
                  <a16:creationId xmlns:a16="http://schemas.microsoft.com/office/drawing/2014/main" id="{85C264CE-446A-051A-5DA6-1BE62AB66861}"/>
                </a:ext>
              </a:extLst>
            </p:cNvPr>
            <p:cNvSpPr txBox="1"/>
            <p:nvPr/>
          </p:nvSpPr>
          <p:spPr>
            <a:xfrm>
              <a:off x="0" y="0"/>
              <a:ext cx="1048225" cy="1521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グループで話し合ったこと</a:t>
              </a:r>
              <a:endParaRPr lang="en-US" sz="1852" spc="-188" dirty="0">
                <a:solidFill>
                  <a:srgbClr val="FFFFFF"/>
                </a:solidFill>
                <a:ea typeface="コーポレート・ロゴ"/>
              </a:endParaRPr>
            </a:p>
          </p:txBody>
        </p:sp>
      </p:grpSp>
      <p:sp>
        <p:nvSpPr>
          <p:cNvPr id="118" name="TextBox 46">
            <a:extLst>
              <a:ext uri="{FF2B5EF4-FFF2-40B4-BE49-F238E27FC236}">
                <a16:creationId xmlns:a16="http://schemas.microsoft.com/office/drawing/2014/main" id="{90625C49-AE49-9FBD-CE60-EFB18AFDEC88}"/>
              </a:ext>
            </a:extLst>
          </p:cNvPr>
          <p:cNvSpPr txBox="1"/>
          <p:nvPr/>
        </p:nvSpPr>
        <p:spPr>
          <a:xfrm>
            <a:off x="4637803" y="7636021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 dirty="0" err="1">
                <a:solidFill>
                  <a:srgbClr val="000000"/>
                </a:solidFill>
                <a:ea typeface="コーポレート・ロゴ"/>
              </a:rPr>
              <a:t>グループのみんなの意見や情報はあったかな</a:t>
            </a:r>
            <a:r>
              <a:rPr lang="en-US" sz="1399" spc="-142" dirty="0">
                <a:solidFill>
                  <a:srgbClr val="000000"/>
                </a:solidFill>
                <a:ea typeface="コーポレート・ロゴ"/>
              </a:rPr>
              <a:t>？</a:t>
            </a:r>
          </a:p>
        </p:txBody>
      </p:sp>
      <p:sp>
        <p:nvSpPr>
          <p:cNvPr id="119" name="Freeform 5">
            <a:extLst>
              <a:ext uri="{FF2B5EF4-FFF2-40B4-BE49-F238E27FC236}">
                <a16:creationId xmlns:a16="http://schemas.microsoft.com/office/drawing/2014/main" id="{BDEBFA08-89B8-D717-9D85-8E681F62A7AF}"/>
              </a:ext>
            </a:extLst>
          </p:cNvPr>
          <p:cNvSpPr/>
          <p:nvPr/>
        </p:nvSpPr>
        <p:spPr>
          <a:xfrm>
            <a:off x="336600" y="9396618"/>
            <a:ext cx="829855" cy="1133401"/>
          </a:xfrm>
          <a:custGeom>
            <a:avLst/>
            <a:gdLst/>
            <a:ahLst/>
            <a:cxnLst/>
            <a:rect l="l" t="t" r="r" b="b"/>
            <a:pathLst>
              <a:path w="829855" h="1133401">
                <a:moveTo>
                  <a:pt x="0" y="0"/>
                </a:moveTo>
                <a:lnTo>
                  <a:pt x="829856" y="0"/>
                </a:lnTo>
                <a:lnTo>
                  <a:pt x="829856" y="1133401"/>
                </a:lnTo>
                <a:lnTo>
                  <a:pt x="0" y="11334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120" name="Group 6">
            <a:extLst>
              <a:ext uri="{FF2B5EF4-FFF2-40B4-BE49-F238E27FC236}">
                <a16:creationId xmlns:a16="http://schemas.microsoft.com/office/drawing/2014/main" id="{C452B625-62F7-0A04-C1E7-E9CB19113BE9}"/>
              </a:ext>
            </a:extLst>
          </p:cNvPr>
          <p:cNvGrpSpPr/>
          <p:nvPr/>
        </p:nvGrpSpPr>
        <p:grpSpPr>
          <a:xfrm>
            <a:off x="1237004" y="9403324"/>
            <a:ext cx="3602990" cy="1126696"/>
            <a:chOff x="0" y="0"/>
            <a:chExt cx="1291230" cy="403782"/>
          </a:xfrm>
        </p:grpSpPr>
        <p:sp>
          <p:nvSpPr>
            <p:cNvPr id="121" name="Freeform 7">
              <a:extLst>
                <a:ext uri="{FF2B5EF4-FFF2-40B4-BE49-F238E27FC236}">
                  <a16:creationId xmlns:a16="http://schemas.microsoft.com/office/drawing/2014/main" id="{D20632B7-97B5-33D1-76B8-7502692C32FF}"/>
                </a:ext>
              </a:extLst>
            </p:cNvPr>
            <p:cNvSpPr/>
            <p:nvPr/>
          </p:nvSpPr>
          <p:spPr>
            <a:xfrm>
              <a:off x="0" y="0"/>
              <a:ext cx="1291230" cy="403782"/>
            </a:xfrm>
            <a:custGeom>
              <a:avLst/>
              <a:gdLst/>
              <a:ahLst/>
              <a:cxnLst/>
              <a:rect l="l" t="t" r="r" b="b"/>
              <a:pathLst>
                <a:path w="1291230" h="403782">
                  <a:moveTo>
                    <a:pt x="23636" y="0"/>
                  </a:moveTo>
                  <a:lnTo>
                    <a:pt x="1267594" y="0"/>
                  </a:lnTo>
                  <a:cubicBezTo>
                    <a:pt x="1273863" y="0"/>
                    <a:pt x="1279875" y="2490"/>
                    <a:pt x="1284307" y="6923"/>
                  </a:cubicBezTo>
                  <a:cubicBezTo>
                    <a:pt x="1288740" y="11356"/>
                    <a:pt x="1291230" y="17368"/>
                    <a:pt x="1291230" y="23636"/>
                  </a:cubicBezTo>
                  <a:lnTo>
                    <a:pt x="1291230" y="380146"/>
                  </a:lnTo>
                  <a:cubicBezTo>
                    <a:pt x="1291230" y="393200"/>
                    <a:pt x="1280648" y="403782"/>
                    <a:pt x="1267594" y="403782"/>
                  </a:cubicBezTo>
                  <a:lnTo>
                    <a:pt x="23636" y="403782"/>
                  </a:lnTo>
                  <a:cubicBezTo>
                    <a:pt x="10582" y="403782"/>
                    <a:pt x="0" y="393200"/>
                    <a:pt x="0" y="380146"/>
                  </a:cubicBezTo>
                  <a:lnTo>
                    <a:pt x="0" y="23636"/>
                  </a:lnTo>
                  <a:cubicBezTo>
                    <a:pt x="0" y="10582"/>
                    <a:pt x="10582" y="0"/>
                    <a:pt x="2363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22" name="TextBox 8">
              <a:extLst>
                <a:ext uri="{FF2B5EF4-FFF2-40B4-BE49-F238E27FC236}">
                  <a16:creationId xmlns:a16="http://schemas.microsoft.com/office/drawing/2014/main" id="{9C012A7D-1BF3-A6D3-BDFA-752576A050E3}"/>
                </a:ext>
              </a:extLst>
            </p:cNvPr>
            <p:cNvSpPr txBox="1"/>
            <p:nvPr/>
          </p:nvSpPr>
          <p:spPr>
            <a:xfrm>
              <a:off x="0" y="-76200"/>
              <a:ext cx="1291230" cy="4799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sp>
        <p:nvSpPr>
          <p:cNvPr id="123" name="Freeform 40">
            <a:extLst>
              <a:ext uri="{FF2B5EF4-FFF2-40B4-BE49-F238E27FC236}">
                <a16:creationId xmlns:a16="http://schemas.microsoft.com/office/drawing/2014/main" id="{6311A0AC-BF8A-49C7-17E1-858B6D210863}"/>
              </a:ext>
            </a:extLst>
          </p:cNvPr>
          <p:cNvSpPr/>
          <p:nvPr/>
        </p:nvSpPr>
        <p:spPr>
          <a:xfrm>
            <a:off x="6126045" y="9403324"/>
            <a:ext cx="1150394" cy="1150394"/>
          </a:xfrm>
          <a:custGeom>
            <a:avLst/>
            <a:gdLst/>
            <a:ahLst/>
            <a:cxnLst/>
            <a:rect l="l" t="t" r="r" b="b"/>
            <a:pathLst>
              <a:path w="1150394" h="1150394">
                <a:moveTo>
                  <a:pt x="0" y="0"/>
                </a:moveTo>
                <a:lnTo>
                  <a:pt x="1150394" y="0"/>
                </a:lnTo>
                <a:lnTo>
                  <a:pt x="1150394" y="1150394"/>
                </a:lnTo>
                <a:lnTo>
                  <a:pt x="0" y="115039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4" name="TextBox 41">
            <a:extLst>
              <a:ext uri="{FF2B5EF4-FFF2-40B4-BE49-F238E27FC236}">
                <a16:creationId xmlns:a16="http://schemas.microsoft.com/office/drawing/2014/main" id="{586DF382-198E-AFEE-B915-65D0313A67B7}"/>
              </a:ext>
            </a:extLst>
          </p:cNvPr>
          <p:cNvSpPr txBox="1"/>
          <p:nvPr/>
        </p:nvSpPr>
        <p:spPr>
          <a:xfrm>
            <a:off x="4839994" y="9371133"/>
            <a:ext cx="1353518" cy="222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>
                <a:solidFill>
                  <a:srgbClr val="000000"/>
                </a:solidFill>
                <a:ea typeface="M+ Bold"/>
              </a:rPr>
              <a:t>【</a:t>
            </a: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授業アンケート</a:t>
            </a:r>
            <a:r>
              <a:rPr lang="en-US" sz="1124" spc="11" dirty="0">
                <a:solidFill>
                  <a:srgbClr val="000000"/>
                </a:solidFill>
                <a:ea typeface="M+ Bold"/>
              </a:rPr>
              <a:t>】</a:t>
            </a:r>
          </a:p>
        </p:txBody>
      </p:sp>
      <p:sp>
        <p:nvSpPr>
          <p:cNvPr id="125" name="TextBox 42">
            <a:extLst>
              <a:ext uri="{FF2B5EF4-FFF2-40B4-BE49-F238E27FC236}">
                <a16:creationId xmlns:a16="http://schemas.microsoft.com/office/drawing/2014/main" id="{11CBD66C-61C1-C38B-6908-AFBDFB3857CD}"/>
              </a:ext>
            </a:extLst>
          </p:cNvPr>
          <p:cNvSpPr txBox="1"/>
          <p:nvPr/>
        </p:nvSpPr>
        <p:spPr>
          <a:xfrm>
            <a:off x="4956914" y="9737846"/>
            <a:ext cx="1087879" cy="700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二次元コードを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読み取り、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アンケートに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ご回答ください。</a:t>
            </a:r>
          </a:p>
        </p:txBody>
      </p:sp>
      <p:sp>
        <p:nvSpPr>
          <p:cNvPr id="126" name="TextBox 43">
            <a:extLst>
              <a:ext uri="{FF2B5EF4-FFF2-40B4-BE49-F238E27FC236}">
                <a16:creationId xmlns:a16="http://schemas.microsoft.com/office/drawing/2014/main" id="{9BBDF572-9065-5EB2-D1CF-FB16E9C8F94E}"/>
              </a:ext>
            </a:extLst>
          </p:cNvPr>
          <p:cNvSpPr txBox="1"/>
          <p:nvPr/>
        </p:nvSpPr>
        <p:spPr>
          <a:xfrm>
            <a:off x="1362988" y="9455157"/>
            <a:ext cx="1834114" cy="247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GREEN×EXPO2027 とは？</a:t>
            </a:r>
          </a:p>
        </p:txBody>
      </p:sp>
      <p:sp>
        <p:nvSpPr>
          <p:cNvPr id="127" name="TextBox 44">
            <a:extLst>
              <a:ext uri="{FF2B5EF4-FFF2-40B4-BE49-F238E27FC236}">
                <a16:creationId xmlns:a16="http://schemas.microsoft.com/office/drawing/2014/main" id="{D09E9AEB-C38D-37E3-0758-508C257A4C13}"/>
              </a:ext>
            </a:extLst>
          </p:cNvPr>
          <p:cNvSpPr txBox="1"/>
          <p:nvPr/>
        </p:nvSpPr>
        <p:spPr>
          <a:xfrm>
            <a:off x="1322087" y="9761409"/>
            <a:ext cx="3445611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ea typeface="コーポレート・ロゴ"/>
              </a:rPr>
              <a:t>「</a:t>
            </a:r>
            <a:r>
              <a:rPr lang="en-US" sz="1100" spc="-112" dirty="0" err="1">
                <a:solidFill>
                  <a:srgbClr val="000000"/>
                </a:solidFill>
                <a:ea typeface="コーポレート・ロゴ"/>
              </a:rPr>
              <a:t>幸せを創る明日の風景」をテーマに、花や緑、そこに暮らす生物</a:t>
            </a:r>
            <a:endParaRPr lang="en-US" sz="1100" spc="-112" dirty="0">
              <a:solidFill>
                <a:srgbClr val="000000"/>
              </a:solidFill>
              <a:ea typeface="コーポレート・ロゴ"/>
            </a:endParaRPr>
          </a:p>
          <a:p>
            <a:pPr algn="just">
              <a:lnSpc>
                <a:spcPts val="1276"/>
              </a:lnSpc>
            </a:pP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など、さまざまな“自然の形”を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 </a:t>
            </a: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詰め込んだ国際的な博覧会のこと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。</a:t>
            </a:r>
          </a:p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2027年3月より神奈川県横浜市で開催されます。ぜひ会場に来て、見て、触って、さまざまな自然を体験してくださいね！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151</Words>
  <Application>Microsoft Office PowerPoint</Application>
  <PresentationFormat>ユーザー設定</PresentationFormat>
  <Paragraphs>50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Noto Sans JP Bold</vt:lpstr>
      <vt:lpstr>Calibri</vt:lpstr>
      <vt:lpstr>M+ Bold</vt:lpstr>
      <vt:lpstr>コーポレート・ロゴ Bold</vt:lpstr>
      <vt:lpstr>M+ Medium</vt:lpstr>
      <vt:lpstr>Arial</vt:lpstr>
      <vt:lpstr>コーポレート・ロゴ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【GREEN×EXPO】教材❶NbS_ワークシート_3コマ【中学生用】</dc:title>
  <dc:creator>SR</dc:creator>
  <cp:lastModifiedBy>吉澤 直子</cp:lastModifiedBy>
  <cp:revision>3</cp:revision>
  <dcterms:created xsi:type="dcterms:W3CDTF">2006-08-16T00:00:00Z</dcterms:created>
  <dcterms:modified xsi:type="dcterms:W3CDTF">2024-03-26T08:27:47Z</dcterms:modified>
  <dc:identifier>DAF-EJZkyFI</dc:identifier>
</cp:coreProperties>
</file>