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7556500" cy="10693400"/>
  <p:notesSz cx="6858000" cy="9144000"/>
  <p:embeddedFontLst>
    <p:embeddedFont>
      <p:font typeface="M+ Bold" panose="020B0600070205080204" charset="-128"/>
      <p:regular r:id="rId4"/>
      <p:bold r:id="rId5"/>
    </p:embeddedFont>
    <p:embeddedFont>
      <p:font typeface="M+ Medium" panose="020B0600070205080204" charset="-128"/>
      <p:regular r:id="rId6"/>
    </p:embeddedFont>
    <p:embeddedFont>
      <p:font typeface="Noto Sans JP Bold" panose="020B0600070205080204" charset="-128"/>
      <p:regular r:id="rId7"/>
      <p:bold r:id="rId8"/>
    </p:embeddedFont>
    <p:embeddedFont>
      <p:font typeface="コーポレート・ロゴ" panose="020B0600070205080204" charset="-128"/>
      <p:regular r:id="rId9"/>
    </p:embeddedFont>
    <p:embeddedFont>
      <p:font typeface="コーポレート・ロゴ Bold" panose="020B0600070205080204" charset="-128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4" d="100"/>
          <a:sy n="34" d="100"/>
        </p:scale>
        <p:origin x="2024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237286" y="977408"/>
            <a:ext cx="1037428" cy="1036565"/>
          </a:xfrm>
          <a:custGeom>
            <a:avLst/>
            <a:gdLst/>
            <a:ahLst/>
            <a:cxnLst/>
            <a:rect l="l" t="t" r="r" b="b"/>
            <a:pathLst>
              <a:path w="1037428" h="1036565">
                <a:moveTo>
                  <a:pt x="0" y="0"/>
                </a:moveTo>
                <a:lnTo>
                  <a:pt x="1037428" y="0"/>
                </a:lnTo>
                <a:lnTo>
                  <a:pt x="1037428" y="1036565"/>
                </a:lnTo>
                <a:lnTo>
                  <a:pt x="0" y="10365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172026" y="168179"/>
            <a:ext cx="4923764" cy="912950"/>
            <a:chOff x="0" y="0"/>
            <a:chExt cx="1764566" cy="32718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64566" cy="327181"/>
            </a:xfrm>
            <a:custGeom>
              <a:avLst/>
              <a:gdLst/>
              <a:ahLst/>
              <a:cxnLst/>
              <a:rect l="l" t="t" r="r" b="b"/>
              <a:pathLst>
                <a:path w="1764566" h="327181">
                  <a:moveTo>
                    <a:pt x="18868" y="0"/>
                  </a:moveTo>
                  <a:lnTo>
                    <a:pt x="1745698" y="0"/>
                  </a:lnTo>
                  <a:cubicBezTo>
                    <a:pt x="1750702" y="0"/>
                    <a:pt x="1755501" y="1988"/>
                    <a:pt x="1759040" y="5526"/>
                  </a:cubicBezTo>
                  <a:cubicBezTo>
                    <a:pt x="1762578" y="9065"/>
                    <a:pt x="1764566" y="13864"/>
                    <a:pt x="1764566" y="18868"/>
                  </a:cubicBezTo>
                  <a:lnTo>
                    <a:pt x="1764566" y="308312"/>
                  </a:lnTo>
                  <a:cubicBezTo>
                    <a:pt x="1764566" y="318733"/>
                    <a:pt x="1756118" y="327181"/>
                    <a:pt x="1745698" y="327181"/>
                  </a:cubicBezTo>
                  <a:lnTo>
                    <a:pt x="18868" y="327181"/>
                  </a:lnTo>
                  <a:cubicBezTo>
                    <a:pt x="13864" y="327181"/>
                    <a:pt x="9065" y="325193"/>
                    <a:pt x="5526" y="321654"/>
                  </a:cubicBezTo>
                  <a:cubicBezTo>
                    <a:pt x="1988" y="318116"/>
                    <a:pt x="0" y="313316"/>
                    <a:pt x="0" y="308312"/>
                  </a:cubicBezTo>
                  <a:lnTo>
                    <a:pt x="0" y="18868"/>
                  </a:lnTo>
                  <a:cubicBezTo>
                    <a:pt x="0" y="13864"/>
                    <a:pt x="1988" y="9065"/>
                    <a:pt x="5526" y="5526"/>
                  </a:cubicBezTo>
                  <a:cubicBezTo>
                    <a:pt x="9065" y="1988"/>
                    <a:pt x="13864" y="0"/>
                    <a:pt x="18868" y="0"/>
                  </a:cubicBezTo>
                  <a:close/>
                </a:path>
              </a:pathLst>
            </a:custGeom>
            <a:solidFill>
              <a:srgbClr val="10AA5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764566" cy="403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218254" y="205873"/>
            <a:ext cx="1035993" cy="1414940"/>
          </a:xfrm>
          <a:custGeom>
            <a:avLst/>
            <a:gdLst/>
            <a:ahLst/>
            <a:cxnLst/>
            <a:rect l="l" t="t" r="r" b="b"/>
            <a:pathLst>
              <a:path w="1035993" h="1414940">
                <a:moveTo>
                  <a:pt x="0" y="0"/>
                </a:moveTo>
                <a:lnTo>
                  <a:pt x="1035992" y="0"/>
                </a:lnTo>
                <a:lnTo>
                  <a:pt x="1035992" y="1414940"/>
                </a:lnTo>
                <a:lnTo>
                  <a:pt x="0" y="14149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336600" y="4601125"/>
            <a:ext cx="6939838" cy="2755003"/>
            <a:chOff x="0" y="0"/>
            <a:chExt cx="9253118" cy="3673337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0"/>
              <a:ext cx="5835614" cy="573137"/>
              <a:chOff x="0" y="0"/>
              <a:chExt cx="1568514" cy="154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568514" cy="154050"/>
              </a:xfrm>
              <a:custGeom>
                <a:avLst/>
                <a:gdLst/>
                <a:ahLst/>
                <a:cxnLst/>
                <a:rect l="l" t="t" r="r" b="b"/>
                <a:pathLst>
                  <a:path w="1568514" h="154050">
                    <a:moveTo>
                      <a:pt x="0" y="0"/>
                    </a:moveTo>
                    <a:lnTo>
                      <a:pt x="1568514" y="0"/>
                    </a:lnTo>
                    <a:lnTo>
                      <a:pt x="1568514" y="154050"/>
                    </a:lnTo>
                    <a:lnTo>
                      <a:pt x="0" y="15405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6377"/>
                <a:ext cx="1568514" cy="14767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49"/>
                  </a:lnSpc>
                </a:pPr>
                <a:r>
                  <a:rPr lang="en-US" sz="1852" spc="-188" dirty="0">
                    <a:solidFill>
                      <a:srgbClr val="FFFFFF"/>
                    </a:solidFill>
                    <a:latin typeface="コーポレート・ロゴ"/>
                    <a:ea typeface="コーポレート・ロゴ"/>
                  </a:rPr>
                  <a:t>３D空間の中で気づいたことを書きましょう！</a:t>
                </a:r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0" y="649337"/>
              <a:ext cx="9253118" cy="3024000"/>
              <a:chOff x="0" y="0"/>
              <a:chExt cx="2487081" cy="8128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487081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2487081" h="812800">
                    <a:moveTo>
                      <a:pt x="0" y="0"/>
                    </a:moveTo>
                    <a:lnTo>
                      <a:pt x="2487081" y="0"/>
                    </a:lnTo>
                    <a:lnTo>
                      <a:pt x="2487081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9525" cap="sq">
                <a:solidFill>
                  <a:srgbClr val="000000"/>
                </a:solidFill>
                <a:prstDash val="dash"/>
                <a:miter/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85725"/>
                <a:ext cx="2487081" cy="8985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89"/>
                  </a:lnSpc>
                </a:pPr>
                <a:endParaRPr/>
              </a:p>
            </p:txBody>
          </p:sp>
        </p:grpSp>
      </p:grpSp>
      <p:grpSp>
        <p:nvGrpSpPr>
          <p:cNvPr id="16" name="Group 16"/>
          <p:cNvGrpSpPr/>
          <p:nvPr/>
        </p:nvGrpSpPr>
        <p:grpSpPr>
          <a:xfrm>
            <a:off x="315258" y="2980813"/>
            <a:ext cx="6894835" cy="1344086"/>
            <a:chOff x="0" y="0"/>
            <a:chExt cx="9193113" cy="1792115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57660"/>
              <a:ext cx="3737883" cy="1734455"/>
              <a:chOff x="0" y="0"/>
              <a:chExt cx="4438940" cy="206248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1270" y="-10160"/>
                <a:ext cx="4435130" cy="2086610"/>
              </a:xfrm>
              <a:custGeom>
                <a:avLst/>
                <a:gdLst/>
                <a:ahLst/>
                <a:cxnLst/>
                <a:rect l="l" t="t" r="r" b="b"/>
                <a:pathLst>
                  <a:path w="4435130" h="2086610">
                    <a:moveTo>
                      <a:pt x="4432590" y="1272540"/>
                    </a:moveTo>
                    <a:cubicBezTo>
                      <a:pt x="4431320" y="1107440"/>
                      <a:pt x="4435130" y="1041717"/>
                      <a:pt x="4424970" y="1041717"/>
                    </a:cubicBezTo>
                    <a:cubicBezTo>
                      <a:pt x="4433860" y="1041717"/>
                      <a:pt x="4424970" y="1041717"/>
                      <a:pt x="4433860" y="1041717"/>
                    </a:cubicBezTo>
                    <a:cubicBezTo>
                      <a:pt x="4430049" y="1041717"/>
                      <a:pt x="4431320" y="1041717"/>
                      <a:pt x="4424970" y="1041717"/>
                    </a:cubicBezTo>
                    <a:lnTo>
                      <a:pt x="4424970" y="1041717"/>
                    </a:lnTo>
                    <a:cubicBezTo>
                      <a:pt x="4427510" y="1041717"/>
                      <a:pt x="4428780" y="1041717"/>
                      <a:pt x="4422430" y="1041717"/>
                    </a:cubicBezTo>
                    <a:cubicBezTo>
                      <a:pt x="4422430" y="1041717"/>
                      <a:pt x="4421160" y="1041717"/>
                      <a:pt x="4421160" y="1041717"/>
                    </a:cubicBezTo>
                    <a:cubicBezTo>
                      <a:pt x="4418620" y="1041717"/>
                      <a:pt x="4417349" y="1041717"/>
                      <a:pt x="4416080" y="1041717"/>
                    </a:cubicBezTo>
                    <a:cubicBezTo>
                      <a:pt x="4414810" y="1041717"/>
                      <a:pt x="4417349" y="1041717"/>
                      <a:pt x="4417349" y="1041717"/>
                    </a:cubicBezTo>
                    <a:cubicBezTo>
                      <a:pt x="4419890" y="1041717"/>
                      <a:pt x="4421160" y="1041717"/>
                      <a:pt x="4418620" y="1041717"/>
                    </a:cubicBezTo>
                    <a:cubicBezTo>
                      <a:pt x="4418620" y="1041717"/>
                      <a:pt x="4419890" y="1041717"/>
                      <a:pt x="4419890" y="1041717"/>
                    </a:cubicBezTo>
                    <a:cubicBezTo>
                      <a:pt x="4416080" y="1041717"/>
                      <a:pt x="4413540" y="1041717"/>
                      <a:pt x="4416080" y="1041717"/>
                    </a:cubicBezTo>
                    <a:lnTo>
                      <a:pt x="4410999" y="1041717"/>
                    </a:lnTo>
                    <a:lnTo>
                      <a:pt x="4410999" y="1041717"/>
                    </a:lnTo>
                    <a:cubicBezTo>
                      <a:pt x="4413540" y="1041717"/>
                      <a:pt x="4416080" y="974090"/>
                      <a:pt x="4416080" y="783590"/>
                    </a:cubicBezTo>
                    <a:cubicBezTo>
                      <a:pt x="4416080" y="548640"/>
                      <a:pt x="4416080" y="311150"/>
                      <a:pt x="4417349" y="74930"/>
                    </a:cubicBezTo>
                    <a:lnTo>
                      <a:pt x="4417349" y="17780"/>
                    </a:lnTo>
                    <a:lnTo>
                      <a:pt x="4376710" y="17780"/>
                    </a:lnTo>
                    <a:lnTo>
                      <a:pt x="4376710" y="52070"/>
                    </a:lnTo>
                    <a:lnTo>
                      <a:pt x="4383060" y="52070"/>
                    </a:lnTo>
                    <a:lnTo>
                      <a:pt x="4383060" y="74930"/>
                    </a:lnTo>
                    <a:cubicBezTo>
                      <a:pt x="4383060" y="100330"/>
                      <a:pt x="4384330" y="127000"/>
                      <a:pt x="4384330" y="153670"/>
                    </a:cubicBezTo>
                    <a:cubicBezTo>
                      <a:pt x="4384330" y="191770"/>
                      <a:pt x="4384330" y="231140"/>
                      <a:pt x="4385599" y="270510"/>
                    </a:cubicBezTo>
                    <a:lnTo>
                      <a:pt x="4385599" y="508000"/>
                    </a:lnTo>
                    <a:cubicBezTo>
                      <a:pt x="4385599" y="661670"/>
                      <a:pt x="4386870" y="815340"/>
                      <a:pt x="4391949" y="965200"/>
                    </a:cubicBezTo>
                    <a:lnTo>
                      <a:pt x="4386870" y="955040"/>
                    </a:lnTo>
                    <a:cubicBezTo>
                      <a:pt x="4389410" y="993140"/>
                      <a:pt x="4389410" y="1033780"/>
                      <a:pt x="4390680" y="1041717"/>
                    </a:cubicBezTo>
                    <a:cubicBezTo>
                      <a:pt x="4390680" y="1041717"/>
                      <a:pt x="4391949" y="1041717"/>
                      <a:pt x="4391949" y="1041717"/>
                    </a:cubicBezTo>
                    <a:cubicBezTo>
                      <a:pt x="4393220" y="1041717"/>
                      <a:pt x="4388140" y="1041717"/>
                      <a:pt x="4391949" y="1041717"/>
                    </a:cubicBezTo>
                    <a:lnTo>
                      <a:pt x="4389410" y="1041717"/>
                    </a:lnTo>
                    <a:cubicBezTo>
                      <a:pt x="4388140" y="1041717"/>
                      <a:pt x="4389410" y="1041717"/>
                      <a:pt x="4390680" y="1041717"/>
                    </a:cubicBezTo>
                    <a:cubicBezTo>
                      <a:pt x="4390680" y="1041717"/>
                      <a:pt x="4389410" y="1041717"/>
                      <a:pt x="4390680" y="1041717"/>
                    </a:cubicBezTo>
                    <a:cubicBezTo>
                      <a:pt x="4389410" y="1041717"/>
                      <a:pt x="4393220" y="1041717"/>
                      <a:pt x="4393220" y="1041717"/>
                    </a:cubicBezTo>
                    <a:lnTo>
                      <a:pt x="4388140" y="1041717"/>
                    </a:lnTo>
                    <a:cubicBezTo>
                      <a:pt x="4405920" y="1041717"/>
                      <a:pt x="4372899" y="1041717"/>
                      <a:pt x="4391949" y="1041717"/>
                    </a:cubicBezTo>
                    <a:lnTo>
                      <a:pt x="4385599" y="1041717"/>
                    </a:lnTo>
                    <a:cubicBezTo>
                      <a:pt x="4395760" y="1041717"/>
                      <a:pt x="4381790" y="1041717"/>
                      <a:pt x="4398299" y="1041717"/>
                    </a:cubicBezTo>
                    <a:lnTo>
                      <a:pt x="4393220" y="1041717"/>
                    </a:lnTo>
                    <a:cubicBezTo>
                      <a:pt x="4414810" y="1041717"/>
                      <a:pt x="4383060" y="1041717"/>
                      <a:pt x="4397030" y="1041717"/>
                    </a:cubicBezTo>
                    <a:lnTo>
                      <a:pt x="4393220" y="1041717"/>
                    </a:lnTo>
                    <a:cubicBezTo>
                      <a:pt x="4395760" y="1041717"/>
                      <a:pt x="4398299" y="1041717"/>
                      <a:pt x="4394490" y="1041717"/>
                    </a:cubicBezTo>
                    <a:cubicBezTo>
                      <a:pt x="4394490" y="1041717"/>
                      <a:pt x="4393220" y="1041717"/>
                      <a:pt x="4391949" y="1041717"/>
                    </a:cubicBezTo>
                    <a:cubicBezTo>
                      <a:pt x="4376710" y="1207770"/>
                      <a:pt x="4393220" y="1485900"/>
                      <a:pt x="4393220" y="1750060"/>
                    </a:cubicBezTo>
                    <a:lnTo>
                      <a:pt x="4385599" y="1719580"/>
                    </a:lnTo>
                    <a:cubicBezTo>
                      <a:pt x="4388140" y="1757680"/>
                      <a:pt x="4389410" y="1807210"/>
                      <a:pt x="4389410" y="1860550"/>
                    </a:cubicBezTo>
                    <a:lnTo>
                      <a:pt x="4389410" y="2021840"/>
                    </a:lnTo>
                    <a:cubicBezTo>
                      <a:pt x="4385599" y="2021840"/>
                      <a:pt x="4383060" y="2020570"/>
                      <a:pt x="4377980" y="2020570"/>
                    </a:cubicBezTo>
                    <a:lnTo>
                      <a:pt x="4375440" y="2021840"/>
                    </a:lnTo>
                    <a:lnTo>
                      <a:pt x="4364010" y="2026920"/>
                    </a:lnTo>
                    <a:lnTo>
                      <a:pt x="4356390" y="2026920"/>
                    </a:lnTo>
                    <a:cubicBezTo>
                      <a:pt x="4336070" y="2021840"/>
                      <a:pt x="4339880" y="2024380"/>
                      <a:pt x="4330990" y="2019300"/>
                    </a:cubicBezTo>
                    <a:cubicBezTo>
                      <a:pt x="4226849" y="2018030"/>
                      <a:pt x="4212880" y="2007870"/>
                      <a:pt x="4139220" y="2002790"/>
                    </a:cubicBezTo>
                    <a:cubicBezTo>
                      <a:pt x="4139220" y="2002790"/>
                      <a:pt x="4140490" y="2002790"/>
                      <a:pt x="4139220" y="2004060"/>
                    </a:cubicBezTo>
                    <a:cubicBezTo>
                      <a:pt x="4088420" y="2012950"/>
                      <a:pt x="4018570" y="2007870"/>
                      <a:pt x="3977930" y="2006600"/>
                    </a:cubicBezTo>
                    <a:lnTo>
                      <a:pt x="3961420" y="2002790"/>
                    </a:lnTo>
                    <a:cubicBezTo>
                      <a:pt x="3937290" y="1993900"/>
                      <a:pt x="3843310" y="2019300"/>
                      <a:pt x="3875060" y="2005330"/>
                    </a:cubicBezTo>
                    <a:cubicBezTo>
                      <a:pt x="3664240" y="2009140"/>
                      <a:pt x="3422940" y="2009140"/>
                      <a:pt x="3286364" y="2009140"/>
                    </a:cubicBezTo>
                    <a:cubicBezTo>
                      <a:pt x="3268044" y="2015490"/>
                      <a:pt x="3186311" y="2009140"/>
                      <a:pt x="3215200" y="2019300"/>
                    </a:cubicBezTo>
                    <a:cubicBezTo>
                      <a:pt x="3182788" y="2006600"/>
                      <a:pt x="3085554" y="2004060"/>
                      <a:pt x="3049619" y="2004060"/>
                    </a:cubicBezTo>
                    <a:cubicBezTo>
                      <a:pt x="3051029" y="2002790"/>
                      <a:pt x="3052438" y="2001520"/>
                      <a:pt x="3058074" y="2001520"/>
                    </a:cubicBezTo>
                    <a:cubicBezTo>
                      <a:pt x="2988319" y="1985010"/>
                      <a:pt x="2974932" y="2016760"/>
                      <a:pt x="2909404" y="1996440"/>
                    </a:cubicBezTo>
                    <a:cubicBezTo>
                      <a:pt x="2898835" y="2010410"/>
                      <a:pt x="2790327" y="1992630"/>
                      <a:pt x="2752984" y="2007870"/>
                    </a:cubicBezTo>
                    <a:cubicBezTo>
                      <a:pt x="2745233" y="2005330"/>
                      <a:pt x="2742415" y="2001520"/>
                      <a:pt x="2745233" y="2000250"/>
                    </a:cubicBezTo>
                    <a:cubicBezTo>
                      <a:pt x="2626861" y="1997710"/>
                      <a:pt x="2496510" y="1996440"/>
                      <a:pt x="2397162" y="1993900"/>
                    </a:cubicBezTo>
                    <a:cubicBezTo>
                      <a:pt x="2311906" y="2006600"/>
                      <a:pt x="2190715" y="1988820"/>
                      <a:pt x="2116732" y="2005330"/>
                    </a:cubicBezTo>
                    <a:cubicBezTo>
                      <a:pt x="2056137" y="2001520"/>
                      <a:pt x="1957493" y="1995170"/>
                      <a:pt x="1872941" y="2001520"/>
                    </a:cubicBezTo>
                    <a:lnTo>
                      <a:pt x="1881397" y="1998980"/>
                    </a:lnTo>
                    <a:cubicBezTo>
                      <a:pt x="1785571" y="2000250"/>
                      <a:pt x="1665790" y="2000250"/>
                      <a:pt x="1600262" y="2011680"/>
                    </a:cubicBezTo>
                    <a:cubicBezTo>
                      <a:pt x="1572078" y="1995170"/>
                      <a:pt x="1530507" y="1998980"/>
                      <a:pt x="1488936" y="1993900"/>
                    </a:cubicBezTo>
                    <a:cubicBezTo>
                      <a:pt x="1424817" y="2001520"/>
                      <a:pt x="1295876" y="1998980"/>
                      <a:pt x="1197937" y="2006600"/>
                    </a:cubicBezTo>
                    <a:cubicBezTo>
                      <a:pt x="1183140" y="1998980"/>
                      <a:pt x="1117613" y="2010410"/>
                      <a:pt x="1112681" y="1998980"/>
                    </a:cubicBezTo>
                    <a:cubicBezTo>
                      <a:pt x="1004570" y="2006600"/>
                      <a:pt x="814070" y="2010410"/>
                      <a:pt x="617220" y="2011680"/>
                    </a:cubicBezTo>
                    <a:lnTo>
                      <a:pt x="318770" y="2011680"/>
                    </a:lnTo>
                    <a:lnTo>
                      <a:pt x="168910" y="2010410"/>
                    </a:lnTo>
                    <a:lnTo>
                      <a:pt x="93980" y="2009140"/>
                    </a:lnTo>
                    <a:lnTo>
                      <a:pt x="58420" y="2009140"/>
                    </a:lnTo>
                    <a:lnTo>
                      <a:pt x="45720" y="2007870"/>
                    </a:lnTo>
                    <a:lnTo>
                      <a:pt x="48260" y="2007870"/>
                    </a:lnTo>
                    <a:cubicBezTo>
                      <a:pt x="52070" y="1865630"/>
                      <a:pt x="55880" y="1725930"/>
                      <a:pt x="58420" y="1591310"/>
                    </a:cubicBezTo>
                    <a:cubicBezTo>
                      <a:pt x="55880" y="1567180"/>
                      <a:pt x="53340" y="1543050"/>
                      <a:pt x="49530" y="1517650"/>
                    </a:cubicBezTo>
                    <a:cubicBezTo>
                      <a:pt x="46990" y="1352550"/>
                      <a:pt x="45720" y="1169670"/>
                      <a:pt x="45720" y="1041717"/>
                    </a:cubicBezTo>
                    <a:cubicBezTo>
                      <a:pt x="46990" y="1041717"/>
                      <a:pt x="48260" y="1041717"/>
                      <a:pt x="45720" y="1041717"/>
                    </a:cubicBezTo>
                    <a:lnTo>
                      <a:pt x="45720" y="1041717"/>
                    </a:lnTo>
                    <a:lnTo>
                      <a:pt x="48260" y="1041717"/>
                    </a:lnTo>
                    <a:lnTo>
                      <a:pt x="49530" y="1041717"/>
                    </a:lnTo>
                    <a:cubicBezTo>
                      <a:pt x="50800" y="1041717"/>
                      <a:pt x="53340" y="1041717"/>
                      <a:pt x="54610" y="1041717"/>
                    </a:cubicBezTo>
                    <a:lnTo>
                      <a:pt x="54610" y="1041717"/>
                    </a:lnTo>
                    <a:lnTo>
                      <a:pt x="54610" y="1041717"/>
                    </a:lnTo>
                    <a:cubicBezTo>
                      <a:pt x="5588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8420" y="1041717"/>
                      <a:pt x="59690" y="1041717"/>
                      <a:pt x="58420" y="1041717"/>
                    </a:cubicBezTo>
                    <a:cubicBezTo>
                      <a:pt x="6985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7150" y="1041717"/>
                      <a:pt x="59690" y="1041717"/>
                      <a:pt x="63500" y="1041717"/>
                    </a:cubicBezTo>
                    <a:cubicBezTo>
                      <a:pt x="50800" y="1041717"/>
                      <a:pt x="64770" y="1041717"/>
                      <a:pt x="54610" y="1041717"/>
                    </a:cubicBezTo>
                    <a:lnTo>
                      <a:pt x="54610" y="1041717"/>
                    </a:lnTo>
                    <a:cubicBezTo>
                      <a:pt x="57150" y="1041717"/>
                      <a:pt x="58420" y="1041717"/>
                      <a:pt x="59690" y="1041717"/>
                    </a:cubicBezTo>
                    <a:cubicBezTo>
                      <a:pt x="62230" y="1041717"/>
                      <a:pt x="63500" y="1041717"/>
                      <a:pt x="66040" y="1041717"/>
                    </a:cubicBezTo>
                    <a:cubicBezTo>
                      <a:pt x="53340" y="1041717"/>
                      <a:pt x="71120" y="1041717"/>
                      <a:pt x="54610" y="1041717"/>
                    </a:cubicBezTo>
                    <a:cubicBezTo>
                      <a:pt x="58420" y="1041717"/>
                      <a:pt x="64770" y="1041717"/>
                      <a:pt x="58420" y="1041717"/>
                    </a:cubicBezTo>
                    <a:lnTo>
                      <a:pt x="60960" y="1041717"/>
                    </a:lnTo>
                    <a:cubicBezTo>
                      <a:pt x="59690" y="1041717"/>
                      <a:pt x="59690" y="1041717"/>
                      <a:pt x="48260" y="1041717"/>
                    </a:cubicBezTo>
                    <a:cubicBezTo>
                      <a:pt x="64770" y="1041717"/>
                      <a:pt x="60960" y="1041717"/>
                      <a:pt x="66040" y="1041717"/>
                    </a:cubicBezTo>
                    <a:cubicBezTo>
                      <a:pt x="58420" y="1041717"/>
                      <a:pt x="60960" y="1041717"/>
                      <a:pt x="53340" y="1041717"/>
                    </a:cubicBezTo>
                    <a:cubicBezTo>
                      <a:pt x="60960" y="1041717"/>
                      <a:pt x="50800" y="1041717"/>
                      <a:pt x="60960" y="1041717"/>
                    </a:cubicBezTo>
                    <a:cubicBezTo>
                      <a:pt x="53340" y="1028700"/>
                      <a:pt x="49530" y="836930"/>
                      <a:pt x="48260" y="638810"/>
                    </a:cubicBezTo>
                    <a:lnTo>
                      <a:pt x="48260" y="339090"/>
                    </a:lnTo>
                    <a:lnTo>
                      <a:pt x="49530" y="189230"/>
                    </a:lnTo>
                    <a:lnTo>
                      <a:pt x="50800" y="114300"/>
                    </a:lnTo>
                    <a:lnTo>
                      <a:pt x="50800" y="78740"/>
                    </a:lnTo>
                    <a:lnTo>
                      <a:pt x="52070" y="66040"/>
                    </a:lnTo>
                    <a:lnTo>
                      <a:pt x="64770" y="66040"/>
                    </a:lnTo>
                    <a:cubicBezTo>
                      <a:pt x="210820" y="69850"/>
                      <a:pt x="354330" y="73660"/>
                      <a:pt x="492760" y="77470"/>
                    </a:cubicBezTo>
                    <a:cubicBezTo>
                      <a:pt x="558800" y="71120"/>
                      <a:pt x="633730" y="58420"/>
                      <a:pt x="701040" y="50800"/>
                    </a:cubicBezTo>
                    <a:cubicBezTo>
                      <a:pt x="707390" y="52070"/>
                      <a:pt x="707390" y="53340"/>
                      <a:pt x="692150" y="53340"/>
                    </a:cubicBezTo>
                    <a:cubicBezTo>
                      <a:pt x="788670" y="50800"/>
                      <a:pt x="877570" y="62230"/>
                      <a:pt x="974090" y="59690"/>
                    </a:cubicBezTo>
                    <a:cubicBezTo>
                      <a:pt x="972820" y="60960"/>
                      <a:pt x="972820" y="60960"/>
                      <a:pt x="957580" y="63500"/>
                    </a:cubicBezTo>
                    <a:cubicBezTo>
                      <a:pt x="1038698" y="58420"/>
                      <a:pt x="1091543" y="72390"/>
                      <a:pt x="1150729" y="63500"/>
                    </a:cubicBezTo>
                    <a:lnTo>
                      <a:pt x="1154252" y="66040"/>
                    </a:lnTo>
                    <a:lnTo>
                      <a:pt x="1191596" y="62230"/>
                    </a:lnTo>
                    <a:cubicBezTo>
                      <a:pt x="1190891" y="64770"/>
                      <a:pt x="1189482" y="69850"/>
                      <a:pt x="1178208" y="69850"/>
                    </a:cubicBezTo>
                    <a:cubicBezTo>
                      <a:pt x="1633378" y="73660"/>
                      <a:pt x="2102640" y="55880"/>
                      <a:pt x="2569788" y="58420"/>
                    </a:cubicBezTo>
                    <a:lnTo>
                      <a:pt x="2552173" y="62230"/>
                    </a:lnTo>
                    <a:lnTo>
                      <a:pt x="2643066" y="55880"/>
                    </a:lnTo>
                    <a:cubicBezTo>
                      <a:pt x="2642362" y="57150"/>
                      <a:pt x="2638134" y="58420"/>
                      <a:pt x="2633907" y="59690"/>
                    </a:cubicBezTo>
                    <a:cubicBezTo>
                      <a:pt x="2750165" y="66040"/>
                      <a:pt x="2870652" y="55880"/>
                      <a:pt x="2983387" y="57150"/>
                    </a:cubicBezTo>
                    <a:cubicBezTo>
                      <a:pt x="2982683" y="58420"/>
                      <a:pt x="2965772" y="62230"/>
                      <a:pt x="2981273" y="64770"/>
                    </a:cubicBezTo>
                    <a:cubicBezTo>
                      <a:pt x="3065121" y="54610"/>
                      <a:pt x="3115851" y="77470"/>
                      <a:pt x="3157423" y="57150"/>
                    </a:cubicBezTo>
                    <a:cubicBezTo>
                      <a:pt x="3161650" y="58420"/>
                      <a:pt x="3163764" y="62230"/>
                      <a:pt x="3155309" y="64770"/>
                    </a:cubicBezTo>
                    <a:cubicBezTo>
                      <a:pt x="3388531" y="58420"/>
                      <a:pt x="3802670" y="58420"/>
                      <a:pt x="4225579" y="62230"/>
                    </a:cubicBezTo>
                    <a:cubicBezTo>
                      <a:pt x="4273840" y="59690"/>
                      <a:pt x="4324640" y="58420"/>
                      <a:pt x="4375440" y="55880"/>
                    </a:cubicBezTo>
                    <a:lnTo>
                      <a:pt x="4375440" y="20320"/>
                    </a:lnTo>
                    <a:cubicBezTo>
                      <a:pt x="4097310" y="19050"/>
                      <a:pt x="3817910" y="19050"/>
                      <a:pt x="3538510" y="17780"/>
                    </a:cubicBezTo>
                    <a:cubicBezTo>
                      <a:pt x="2986910" y="12700"/>
                      <a:pt x="2554287" y="0"/>
                      <a:pt x="2073047" y="24130"/>
                    </a:cubicBezTo>
                    <a:cubicBezTo>
                      <a:pt x="2073752" y="22860"/>
                      <a:pt x="2069524" y="21590"/>
                      <a:pt x="2082207" y="20320"/>
                    </a:cubicBezTo>
                    <a:cubicBezTo>
                      <a:pt x="1943401" y="24130"/>
                      <a:pt x="1817278" y="17780"/>
                      <a:pt x="1686223" y="21590"/>
                    </a:cubicBezTo>
                    <a:lnTo>
                      <a:pt x="1686928" y="20320"/>
                    </a:lnTo>
                    <a:cubicBezTo>
                      <a:pt x="1364222" y="34290"/>
                      <a:pt x="1002030" y="17780"/>
                      <a:pt x="438150" y="33020"/>
                    </a:cubicBezTo>
                    <a:lnTo>
                      <a:pt x="19050" y="33020"/>
                    </a:lnTo>
                    <a:lnTo>
                      <a:pt x="19050" y="78740"/>
                    </a:lnTo>
                    <a:cubicBezTo>
                      <a:pt x="19050" y="213360"/>
                      <a:pt x="20320" y="350520"/>
                      <a:pt x="20320" y="488950"/>
                    </a:cubicBezTo>
                    <a:cubicBezTo>
                      <a:pt x="7620" y="951230"/>
                      <a:pt x="11430" y="1041717"/>
                      <a:pt x="20320" y="1041717"/>
                    </a:cubicBezTo>
                    <a:cubicBezTo>
                      <a:pt x="26670" y="1041717"/>
                      <a:pt x="8890" y="1041717"/>
                      <a:pt x="13970" y="1041717"/>
                    </a:cubicBezTo>
                    <a:cubicBezTo>
                      <a:pt x="7620" y="1041717"/>
                      <a:pt x="21590" y="1041717"/>
                      <a:pt x="25400" y="1041717"/>
                    </a:cubicBezTo>
                    <a:cubicBezTo>
                      <a:pt x="20320" y="1041717"/>
                      <a:pt x="13970" y="1041717"/>
                      <a:pt x="15240" y="1096010"/>
                    </a:cubicBezTo>
                    <a:lnTo>
                      <a:pt x="19050" y="1083310"/>
                    </a:lnTo>
                    <a:cubicBezTo>
                      <a:pt x="13970" y="1132840"/>
                      <a:pt x="15240" y="1187450"/>
                      <a:pt x="19050" y="1239520"/>
                    </a:cubicBezTo>
                    <a:cubicBezTo>
                      <a:pt x="17780" y="1300480"/>
                      <a:pt x="17780" y="1362710"/>
                      <a:pt x="19050" y="1424940"/>
                    </a:cubicBezTo>
                    <a:cubicBezTo>
                      <a:pt x="19050" y="1426210"/>
                      <a:pt x="19050" y="1428750"/>
                      <a:pt x="17780" y="1430020"/>
                    </a:cubicBezTo>
                    <a:lnTo>
                      <a:pt x="16510" y="1417320"/>
                    </a:lnTo>
                    <a:cubicBezTo>
                      <a:pt x="12700" y="1441450"/>
                      <a:pt x="15240" y="1469390"/>
                      <a:pt x="19050" y="1497330"/>
                    </a:cubicBezTo>
                    <a:cubicBezTo>
                      <a:pt x="19050" y="1521460"/>
                      <a:pt x="20320" y="1544320"/>
                      <a:pt x="20320" y="1568450"/>
                    </a:cubicBezTo>
                    <a:lnTo>
                      <a:pt x="24130" y="1764030"/>
                    </a:lnTo>
                    <a:cubicBezTo>
                      <a:pt x="21590" y="1813560"/>
                      <a:pt x="34290" y="1936750"/>
                      <a:pt x="15240" y="1940560"/>
                    </a:cubicBezTo>
                    <a:cubicBezTo>
                      <a:pt x="15240" y="1897380"/>
                      <a:pt x="6350" y="2007870"/>
                      <a:pt x="1270" y="1911350"/>
                    </a:cubicBezTo>
                    <a:cubicBezTo>
                      <a:pt x="0" y="1922780"/>
                      <a:pt x="0" y="1950720"/>
                      <a:pt x="0" y="1979930"/>
                    </a:cubicBezTo>
                    <a:cubicBezTo>
                      <a:pt x="0" y="1988820"/>
                      <a:pt x="1270" y="1997710"/>
                      <a:pt x="1270" y="2005330"/>
                    </a:cubicBezTo>
                    <a:cubicBezTo>
                      <a:pt x="2540" y="2023110"/>
                      <a:pt x="5080" y="2035810"/>
                      <a:pt x="7620" y="2032000"/>
                    </a:cubicBezTo>
                    <a:cubicBezTo>
                      <a:pt x="17780" y="2042160"/>
                      <a:pt x="25400" y="2086610"/>
                      <a:pt x="33020" y="2025650"/>
                    </a:cubicBezTo>
                    <a:lnTo>
                      <a:pt x="60960" y="2025650"/>
                    </a:lnTo>
                    <a:cubicBezTo>
                      <a:pt x="91440" y="2025650"/>
                      <a:pt x="121920" y="2025650"/>
                      <a:pt x="152400" y="2026920"/>
                    </a:cubicBezTo>
                    <a:cubicBezTo>
                      <a:pt x="194310" y="2028190"/>
                      <a:pt x="234950" y="2029460"/>
                      <a:pt x="273050" y="2030730"/>
                    </a:cubicBezTo>
                    <a:cubicBezTo>
                      <a:pt x="991870" y="2057400"/>
                      <a:pt x="1393815" y="2040890"/>
                      <a:pt x="1792617" y="2024380"/>
                    </a:cubicBezTo>
                    <a:cubicBezTo>
                      <a:pt x="2130824" y="2033270"/>
                      <a:pt x="2469031" y="2012950"/>
                      <a:pt x="2798078" y="2025650"/>
                    </a:cubicBezTo>
                    <a:cubicBezTo>
                      <a:pt x="2616292" y="2028190"/>
                      <a:pt x="2436619" y="2033270"/>
                      <a:pt x="2249197" y="2037080"/>
                    </a:cubicBezTo>
                    <a:cubicBezTo>
                      <a:pt x="2253424" y="2035810"/>
                      <a:pt x="2255538" y="2034540"/>
                      <a:pt x="2259765" y="2033270"/>
                    </a:cubicBezTo>
                    <a:cubicBezTo>
                      <a:pt x="2245673" y="2035810"/>
                      <a:pt x="2230172" y="2039620"/>
                      <a:pt x="2213967" y="2038350"/>
                    </a:cubicBezTo>
                    <a:cubicBezTo>
                      <a:pt x="2209739" y="2037080"/>
                      <a:pt x="2218194" y="2035810"/>
                      <a:pt x="2223831" y="2034540"/>
                    </a:cubicBezTo>
                    <a:cubicBezTo>
                      <a:pt x="2161826" y="2024380"/>
                      <a:pt x="2042749" y="2040890"/>
                      <a:pt x="2003997" y="2033270"/>
                    </a:cubicBezTo>
                    <a:cubicBezTo>
                      <a:pt x="1986382" y="2034540"/>
                      <a:pt x="1978631" y="2038350"/>
                      <a:pt x="1988495" y="2042160"/>
                    </a:cubicBezTo>
                    <a:cubicBezTo>
                      <a:pt x="1760206" y="2044700"/>
                      <a:pt x="1515710" y="2047240"/>
                      <a:pt x="1282489" y="2054860"/>
                    </a:cubicBezTo>
                    <a:cubicBezTo>
                      <a:pt x="1271215" y="2053590"/>
                      <a:pt x="1269101" y="2051050"/>
                      <a:pt x="1272624" y="2047240"/>
                    </a:cubicBezTo>
                    <a:cubicBezTo>
                      <a:pt x="1073928" y="2063750"/>
                      <a:pt x="735330" y="2057400"/>
                      <a:pt x="368300" y="2054860"/>
                    </a:cubicBezTo>
                    <a:cubicBezTo>
                      <a:pt x="354330" y="2058670"/>
                      <a:pt x="405130" y="2059940"/>
                      <a:pt x="369570" y="2063750"/>
                    </a:cubicBezTo>
                    <a:cubicBezTo>
                      <a:pt x="487680" y="2068830"/>
                      <a:pt x="585470" y="2053590"/>
                      <a:pt x="692150" y="2061210"/>
                    </a:cubicBezTo>
                    <a:lnTo>
                      <a:pt x="678180" y="2065020"/>
                    </a:lnTo>
                    <a:cubicBezTo>
                      <a:pt x="755650" y="2067560"/>
                      <a:pt x="693420" y="2054860"/>
                      <a:pt x="774700" y="2059940"/>
                    </a:cubicBezTo>
                    <a:cubicBezTo>
                      <a:pt x="806450" y="2063750"/>
                      <a:pt x="767080" y="2065020"/>
                      <a:pt x="781050" y="2066290"/>
                    </a:cubicBezTo>
                    <a:cubicBezTo>
                      <a:pt x="946150" y="2065020"/>
                      <a:pt x="1078155" y="2068830"/>
                      <a:pt x="1164821" y="2058670"/>
                    </a:cubicBezTo>
                    <a:cubicBezTo>
                      <a:pt x="1185959" y="2067560"/>
                      <a:pt x="1263465" y="2058670"/>
                      <a:pt x="1297285" y="2067560"/>
                    </a:cubicBezTo>
                    <a:cubicBezTo>
                      <a:pt x="1321242" y="2063750"/>
                      <a:pt x="1344493" y="2065020"/>
                      <a:pt x="1353653" y="2058670"/>
                    </a:cubicBezTo>
                    <a:cubicBezTo>
                      <a:pt x="1674950" y="2063750"/>
                      <a:pt x="2003292" y="2054860"/>
                      <a:pt x="2332339" y="2054860"/>
                    </a:cubicBezTo>
                    <a:cubicBezTo>
                      <a:pt x="2486646" y="2037080"/>
                      <a:pt x="2670546" y="2058670"/>
                      <a:pt x="2853741" y="2052320"/>
                    </a:cubicBezTo>
                    <a:cubicBezTo>
                      <a:pt x="2855150" y="2052320"/>
                      <a:pt x="2854446" y="2053590"/>
                      <a:pt x="2853741" y="2053590"/>
                    </a:cubicBezTo>
                    <a:cubicBezTo>
                      <a:pt x="2913632" y="2049780"/>
                      <a:pt x="3000297" y="2047240"/>
                      <a:pt x="3071462" y="2049780"/>
                    </a:cubicBezTo>
                    <a:lnTo>
                      <a:pt x="3132057" y="2042160"/>
                    </a:lnTo>
                    <a:cubicBezTo>
                      <a:pt x="3268044" y="2047240"/>
                      <a:pt x="3405441" y="2049780"/>
                      <a:pt x="3650270" y="2049780"/>
                    </a:cubicBezTo>
                    <a:lnTo>
                      <a:pt x="4289079" y="2049780"/>
                    </a:lnTo>
                    <a:cubicBezTo>
                      <a:pt x="4285270" y="2051050"/>
                      <a:pt x="4273840" y="2052320"/>
                      <a:pt x="4249710" y="2053590"/>
                    </a:cubicBezTo>
                    <a:cubicBezTo>
                      <a:pt x="4268760" y="2054860"/>
                      <a:pt x="4341149" y="2054860"/>
                      <a:pt x="4376710" y="2051050"/>
                    </a:cubicBezTo>
                    <a:cubicBezTo>
                      <a:pt x="4381790" y="2051050"/>
                      <a:pt x="4386870" y="2049780"/>
                      <a:pt x="4390679" y="2049780"/>
                    </a:cubicBezTo>
                    <a:lnTo>
                      <a:pt x="4416079" y="2049780"/>
                    </a:lnTo>
                    <a:lnTo>
                      <a:pt x="4416079" y="2034540"/>
                    </a:lnTo>
                    <a:cubicBezTo>
                      <a:pt x="4423699" y="2030730"/>
                      <a:pt x="4409729" y="2032000"/>
                      <a:pt x="4416079" y="2024380"/>
                    </a:cubicBezTo>
                    <a:lnTo>
                      <a:pt x="4416079" y="1718310"/>
                    </a:lnTo>
                    <a:cubicBezTo>
                      <a:pt x="4421160" y="1737360"/>
                      <a:pt x="4413540" y="1800860"/>
                      <a:pt x="4422429" y="1791970"/>
                    </a:cubicBezTo>
                    <a:cubicBezTo>
                      <a:pt x="4426240" y="1747520"/>
                      <a:pt x="4419890" y="1728470"/>
                      <a:pt x="4416079" y="1718310"/>
                    </a:cubicBezTo>
                    <a:cubicBezTo>
                      <a:pt x="4416079" y="1536700"/>
                      <a:pt x="4417349" y="1353820"/>
                      <a:pt x="4417349" y="1172210"/>
                    </a:cubicBezTo>
                    <a:cubicBezTo>
                      <a:pt x="4418620" y="1056640"/>
                      <a:pt x="4418620" y="1041717"/>
                      <a:pt x="4419890" y="1041717"/>
                    </a:cubicBezTo>
                    <a:cubicBezTo>
                      <a:pt x="4426240" y="1111250"/>
                      <a:pt x="4421160" y="1399540"/>
                      <a:pt x="4419890" y="1682750"/>
                    </a:cubicBezTo>
                    <a:cubicBezTo>
                      <a:pt x="4423699" y="1696720"/>
                      <a:pt x="4424970" y="1645920"/>
                      <a:pt x="4428779" y="1681480"/>
                    </a:cubicBezTo>
                    <a:cubicBezTo>
                      <a:pt x="4433860" y="1563370"/>
                      <a:pt x="4418620" y="1465580"/>
                      <a:pt x="4426240" y="1358900"/>
                    </a:cubicBezTo>
                    <a:lnTo>
                      <a:pt x="4430049" y="1372870"/>
                    </a:lnTo>
                    <a:cubicBezTo>
                      <a:pt x="4432590" y="1295400"/>
                      <a:pt x="4419890" y="1357630"/>
                      <a:pt x="4424970" y="1276350"/>
                    </a:cubicBezTo>
                    <a:cubicBezTo>
                      <a:pt x="4430049" y="1247140"/>
                      <a:pt x="4431320" y="1287780"/>
                      <a:pt x="4432590" y="1272540"/>
                    </a:cubicBezTo>
                    <a:close/>
                    <a:moveTo>
                      <a:pt x="3960149" y="2023110"/>
                    </a:moveTo>
                    <a:lnTo>
                      <a:pt x="3988090" y="2023110"/>
                    </a:lnTo>
                    <a:cubicBezTo>
                      <a:pt x="3981740" y="2021840"/>
                      <a:pt x="3972849" y="2021840"/>
                      <a:pt x="3960149" y="202311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19" name="Freeform 19"/>
            <p:cNvSpPr/>
            <p:nvPr/>
          </p:nvSpPr>
          <p:spPr>
            <a:xfrm>
              <a:off x="3947458" y="181606"/>
              <a:ext cx="1344308" cy="1537150"/>
            </a:xfrm>
            <a:custGeom>
              <a:avLst/>
              <a:gdLst/>
              <a:ahLst/>
              <a:cxnLst/>
              <a:rect l="l" t="t" r="r" b="b"/>
              <a:pathLst>
                <a:path w="1344308" h="1537150">
                  <a:moveTo>
                    <a:pt x="0" y="0"/>
                  </a:moveTo>
                  <a:lnTo>
                    <a:pt x="1344308" y="0"/>
                  </a:lnTo>
                  <a:lnTo>
                    <a:pt x="1344308" y="1537150"/>
                  </a:lnTo>
                  <a:lnTo>
                    <a:pt x="0" y="15371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20" name="Group 20"/>
            <p:cNvGrpSpPr/>
            <p:nvPr/>
          </p:nvGrpSpPr>
          <p:grpSpPr>
            <a:xfrm>
              <a:off x="5252351" y="0"/>
              <a:ext cx="3940762" cy="1792115"/>
              <a:chOff x="0" y="0"/>
              <a:chExt cx="1059210" cy="48169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1059210" cy="481690"/>
              </a:xfrm>
              <a:custGeom>
                <a:avLst/>
                <a:gdLst/>
                <a:ahLst/>
                <a:cxnLst/>
                <a:rect l="l" t="t" r="r" b="b"/>
                <a:pathLst>
                  <a:path w="1059210" h="481690">
                    <a:moveTo>
                      <a:pt x="39291" y="0"/>
                    </a:moveTo>
                    <a:lnTo>
                      <a:pt x="1019919" y="0"/>
                    </a:lnTo>
                    <a:cubicBezTo>
                      <a:pt x="1030339" y="0"/>
                      <a:pt x="1040333" y="4140"/>
                      <a:pt x="1047702" y="11508"/>
                    </a:cubicBezTo>
                    <a:cubicBezTo>
                      <a:pt x="1055070" y="18877"/>
                      <a:pt x="1059210" y="28871"/>
                      <a:pt x="1059210" y="39291"/>
                    </a:cubicBezTo>
                    <a:lnTo>
                      <a:pt x="1059210" y="442399"/>
                    </a:lnTo>
                    <a:cubicBezTo>
                      <a:pt x="1059210" y="452819"/>
                      <a:pt x="1055070" y="462813"/>
                      <a:pt x="1047702" y="470182"/>
                    </a:cubicBezTo>
                    <a:cubicBezTo>
                      <a:pt x="1040333" y="477551"/>
                      <a:pt x="1030339" y="481690"/>
                      <a:pt x="1019919" y="481690"/>
                    </a:cubicBezTo>
                    <a:lnTo>
                      <a:pt x="39291" y="481690"/>
                    </a:lnTo>
                    <a:cubicBezTo>
                      <a:pt x="17591" y="481690"/>
                      <a:pt x="0" y="464099"/>
                      <a:pt x="0" y="442399"/>
                    </a:cubicBezTo>
                    <a:lnTo>
                      <a:pt x="0" y="39291"/>
                    </a:lnTo>
                    <a:cubicBezTo>
                      <a:pt x="0" y="28871"/>
                      <a:pt x="4140" y="18877"/>
                      <a:pt x="11508" y="11508"/>
                    </a:cubicBezTo>
                    <a:cubicBezTo>
                      <a:pt x="18877" y="4140"/>
                      <a:pt x="28871" y="0"/>
                      <a:pt x="39291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767272"/>
                </a:solidFill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76200"/>
                <a:ext cx="1059210" cy="55789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70"/>
                  </a:lnSpc>
                </a:pPr>
                <a:endParaRPr/>
              </a:p>
            </p:txBody>
          </p:sp>
        </p:grpSp>
        <p:sp>
          <p:nvSpPr>
            <p:cNvPr id="23" name="Freeform 23"/>
            <p:cNvSpPr/>
            <p:nvPr/>
          </p:nvSpPr>
          <p:spPr>
            <a:xfrm>
              <a:off x="2044133" y="140897"/>
              <a:ext cx="1488591" cy="1510322"/>
            </a:xfrm>
            <a:custGeom>
              <a:avLst/>
              <a:gdLst/>
              <a:ahLst/>
              <a:cxnLst/>
              <a:rect l="l" t="t" r="r" b="b"/>
              <a:pathLst>
                <a:path w="1488591" h="1510322">
                  <a:moveTo>
                    <a:pt x="0" y="0"/>
                  </a:moveTo>
                  <a:lnTo>
                    <a:pt x="1488591" y="0"/>
                  </a:lnTo>
                  <a:lnTo>
                    <a:pt x="1488591" y="1510321"/>
                  </a:lnTo>
                  <a:lnTo>
                    <a:pt x="0" y="1510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24" name="TextBox 24"/>
            <p:cNvSpPr txBox="1"/>
            <p:nvPr/>
          </p:nvSpPr>
          <p:spPr>
            <a:xfrm>
              <a:off x="280525" y="169828"/>
              <a:ext cx="1731509" cy="14567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40"/>
                </a:lnSpc>
              </a:pPr>
              <a:r>
                <a:rPr lang="en-US" sz="1600" spc="-100">
                  <a:solidFill>
                    <a:srgbClr val="000000"/>
                  </a:solidFill>
                  <a:ea typeface="コーポレート・ロゴ Bold"/>
                </a:rPr>
                <a:t>指示があったら、この二次元コードをタブレットで読み込んでください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352716" y="57020"/>
              <a:ext cx="2517945" cy="3677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379"/>
                </a:lnSpc>
                <a:spcBef>
                  <a:spcPct val="0"/>
                </a:spcBef>
              </a:pPr>
              <a:r>
                <a:rPr lang="en-US" sz="1399" spc="-142" dirty="0">
                  <a:solidFill>
                    <a:srgbClr val="000000"/>
                  </a:solidFill>
                  <a:latin typeface="コーポレート・ロゴ Bold"/>
                  <a:ea typeface="コーポレート・ロゴ Bold"/>
                </a:rPr>
                <a:t>【３D空間の操作方法】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5507666" y="557553"/>
              <a:ext cx="3580056" cy="99342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039"/>
                </a:lnSpc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１．二次元コードを読み取り空間に入る</a:t>
              </a:r>
            </a:p>
            <a:p>
              <a:pPr>
                <a:lnSpc>
                  <a:spcPts val="2039"/>
                </a:lnSpc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２．キーボードの矢印：前後左右に移動できます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３．キーボードの＋と－：</a:t>
              </a:r>
              <a:r>
                <a:rPr lang="en-US" sz="1200" spc="-110" dirty="0" err="1">
                  <a:solidFill>
                    <a:srgbClr val="000000"/>
                  </a:solidFill>
                  <a:ea typeface="コーポレート・ロゴ Bold"/>
                </a:rPr>
                <a:t>拡大縮小ができます</a:t>
              </a:r>
              <a:endParaRPr lang="en-US" sz="1200" spc="-110" dirty="0">
                <a:solidFill>
                  <a:srgbClr val="000000"/>
                </a:solidFill>
                <a:ea typeface="コーポレート・ロゴ Bold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15258" y="1859603"/>
            <a:ext cx="6939870" cy="930710"/>
            <a:chOff x="0" y="-66675"/>
            <a:chExt cx="9253161" cy="1240947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234067"/>
              <a:ext cx="6064296" cy="940205"/>
              <a:chOff x="0" y="0"/>
              <a:chExt cx="1629980" cy="252711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1629980" cy="252711"/>
              </a:xfrm>
              <a:custGeom>
                <a:avLst/>
                <a:gdLst/>
                <a:ahLst/>
                <a:cxnLst/>
                <a:rect l="l" t="t" r="r" b="b"/>
                <a:pathLst>
                  <a:path w="1629980" h="252711">
                    <a:moveTo>
                      <a:pt x="0" y="0"/>
                    </a:moveTo>
                    <a:lnTo>
                      <a:pt x="1629980" y="0"/>
                    </a:lnTo>
                    <a:lnTo>
                      <a:pt x="1629980" y="252711"/>
                    </a:lnTo>
                    <a:lnTo>
                      <a:pt x="0" y="252711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9525"/>
                <a:ext cx="1629980" cy="26223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>
                  <a:lnSpc>
                    <a:spcPts val="2186"/>
                  </a:lnSpc>
                </a:pPr>
                <a:r>
                  <a:rPr lang="en-US" sz="1852" spc="-188">
                    <a:solidFill>
                      <a:srgbClr val="FFFFFF"/>
                    </a:solidFill>
                    <a:latin typeface="コーポレート・ロゴ"/>
                    <a:ea typeface="コーポレート・ロゴ"/>
                  </a:rPr>
                  <a:t> クイズ：見ることで気持ちを落ち着かせ、リラックス</a:t>
                </a:r>
              </a:p>
              <a:p>
                <a:pPr>
                  <a:lnSpc>
                    <a:spcPts val="2186"/>
                  </a:lnSpc>
                </a:pPr>
                <a:r>
                  <a:rPr lang="en-US" sz="1852" spc="-188">
                    <a:solidFill>
                      <a:srgbClr val="FFFFFF"/>
                    </a:solidFill>
                    <a:ea typeface="コーポレート・ロゴ"/>
                  </a:rPr>
                  <a:t>　　　  させてくれる効果が高い色はどれでしょうか</a:t>
                </a: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6248879" y="222104"/>
              <a:ext cx="3004282" cy="952168"/>
              <a:chOff x="0" y="0"/>
              <a:chExt cx="6498957" cy="206248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1270" y="-10160"/>
                <a:ext cx="6495147" cy="2086610"/>
              </a:xfrm>
              <a:custGeom>
                <a:avLst/>
                <a:gdLst/>
                <a:ahLst/>
                <a:cxnLst/>
                <a:rect l="l" t="t" r="r" b="b"/>
                <a:pathLst>
                  <a:path w="6495147" h="2086610">
                    <a:moveTo>
                      <a:pt x="6492607" y="1272540"/>
                    </a:moveTo>
                    <a:cubicBezTo>
                      <a:pt x="6491337" y="1107440"/>
                      <a:pt x="6495147" y="1041717"/>
                      <a:pt x="6484987" y="1041717"/>
                    </a:cubicBezTo>
                    <a:cubicBezTo>
                      <a:pt x="6493877" y="1041717"/>
                      <a:pt x="6484987" y="1041717"/>
                      <a:pt x="6493877" y="1041717"/>
                    </a:cubicBezTo>
                    <a:cubicBezTo>
                      <a:pt x="6490067" y="1041717"/>
                      <a:pt x="6491337" y="1041717"/>
                      <a:pt x="6484987" y="1041717"/>
                    </a:cubicBezTo>
                    <a:lnTo>
                      <a:pt x="6484987" y="1041717"/>
                    </a:lnTo>
                    <a:cubicBezTo>
                      <a:pt x="6487527" y="1041717"/>
                      <a:pt x="6488797" y="1041717"/>
                      <a:pt x="6482447" y="1041717"/>
                    </a:cubicBezTo>
                    <a:cubicBezTo>
                      <a:pt x="6482447" y="1041717"/>
                      <a:pt x="6481177" y="1041717"/>
                      <a:pt x="6481177" y="1041717"/>
                    </a:cubicBezTo>
                    <a:cubicBezTo>
                      <a:pt x="6478637" y="1041717"/>
                      <a:pt x="6477367" y="1041717"/>
                      <a:pt x="6476097" y="1041717"/>
                    </a:cubicBezTo>
                    <a:cubicBezTo>
                      <a:pt x="6474827" y="1041717"/>
                      <a:pt x="6477367" y="1041717"/>
                      <a:pt x="6477367" y="1041717"/>
                    </a:cubicBezTo>
                    <a:cubicBezTo>
                      <a:pt x="6479907" y="1041717"/>
                      <a:pt x="6481177" y="1041717"/>
                      <a:pt x="6478637" y="1041717"/>
                    </a:cubicBezTo>
                    <a:cubicBezTo>
                      <a:pt x="6478637" y="1041717"/>
                      <a:pt x="6479907" y="1041717"/>
                      <a:pt x="6479907" y="1041717"/>
                    </a:cubicBezTo>
                    <a:cubicBezTo>
                      <a:pt x="6476097" y="1041717"/>
                      <a:pt x="6473557" y="1041717"/>
                      <a:pt x="6476097" y="1041717"/>
                    </a:cubicBezTo>
                    <a:lnTo>
                      <a:pt x="6471017" y="1041717"/>
                    </a:lnTo>
                    <a:lnTo>
                      <a:pt x="6471017" y="1041717"/>
                    </a:lnTo>
                    <a:cubicBezTo>
                      <a:pt x="6473557" y="1041717"/>
                      <a:pt x="6476097" y="974090"/>
                      <a:pt x="6476097" y="783590"/>
                    </a:cubicBezTo>
                    <a:cubicBezTo>
                      <a:pt x="6476097" y="548640"/>
                      <a:pt x="6476097" y="311150"/>
                      <a:pt x="6477367" y="74930"/>
                    </a:cubicBezTo>
                    <a:lnTo>
                      <a:pt x="6477367" y="17780"/>
                    </a:lnTo>
                    <a:lnTo>
                      <a:pt x="6436727" y="17780"/>
                    </a:lnTo>
                    <a:lnTo>
                      <a:pt x="6436727" y="52070"/>
                    </a:lnTo>
                    <a:lnTo>
                      <a:pt x="6443077" y="52070"/>
                    </a:lnTo>
                    <a:lnTo>
                      <a:pt x="6443077" y="74930"/>
                    </a:lnTo>
                    <a:cubicBezTo>
                      <a:pt x="6443077" y="100330"/>
                      <a:pt x="6444347" y="127000"/>
                      <a:pt x="6444347" y="153670"/>
                    </a:cubicBezTo>
                    <a:cubicBezTo>
                      <a:pt x="6444347" y="191770"/>
                      <a:pt x="6444347" y="231140"/>
                      <a:pt x="6445617" y="270510"/>
                    </a:cubicBezTo>
                    <a:lnTo>
                      <a:pt x="6445617" y="508000"/>
                    </a:lnTo>
                    <a:cubicBezTo>
                      <a:pt x="6445617" y="661670"/>
                      <a:pt x="6446887" y="815340"/>
                      <a:pt x="6451967" y="965200"/>
                    </a:cubicBezTo>
                    <a:lnTo>
                      <a:pt x="6446887" y="955040"/>
                    </a:lnTo>
                    <a:cubicBezTo>
                      <a:pt x="6449427" y="993140"/>
                      <a:pt x="6449427" y="1033780"/>
                      <a:pt x="6450697" y="1041717"/>
                    </a:cubicBezTo>
                    <a:cubicBezTo>
                      <a:pt x="6450697" y="1041717"/>
                      <a:pt x="6451967" y="1041717"/>
                      <a:pt x="6451967" y="1041717"/>
                    </a:cubicBezTo>
                    <a:cubicBezTo>
                      <a:pt x="6453237" y="1041717"/>
                      <a:pt x="6448157" y="1041717"/>
                      <a:pt x="6451967" y="1041717"/>
                    </a:cubicBezTo>
                    <a:lnTo>
                      <a:pt x="6449427" y="1041717"/>
                    </a:lnTo>
                    <a:cubicBezTo>
                      <a:pt x="6448157" y="1041717"/>
                      <a:pt x="6449427" y="1041717"/>
                      <a:pt x="6450697" y="1041717"/>
                    </a:cubicBezTo>
                    <a:cubicBezTo>
                      <a:pt x="6450697" y="1041717"/>
                      <a:pt x="6449427" y="1041717"/>
                      <a:pt x="6450697" y="1041717"/>
                    </a:cubicBezTo>
                    <a:cubicBezTo>
                      <a:pt x="6449427" y="1041717"/>
                      <a:pt x="6453237" y="1041717"/>
                      <a:pt x="6453237" y="1041717"/>
                    </a:cubicBezTo>
                    <a:lnTo>
                      <a:pt x="6448157" y="1041717"/>
                    </a:lnTo>
                    <a:cubicBezTo>
                      <a:pt x="6465937" y="1041717"/>
                      <a:pt x="6432917" y="1041717"/>
                      <a:pt x="6451967" y="1041717"/>
                    </a:cubicBezTo>
                    <a:lnTo>
                      <a:pt x="6445617" y="1041717"/>
                    </a:lnTo>
                    <a:cubicBezTo>
                      <a:pt x="6455777" y="1041717"/>
                      <a:pt x="6441807" y="1041717"/>
                      <a:pt x="6458317" y="1041717"/>
                    </a:cubicBezTo>
                    <a:lnTo>
                      <a:pt x="6453237" y="1041717"/>
                    </a:lnTo>
                    <a:cubicBezTo>
                      <a:pt x="6474827" y="1041717"/>
                      <a:pt x="6443077" y="1041717"/>
                      <a:pt x="6457047" y="1041717"/>
                    </a:cubicBezTo>
                    <a:lnTo>
                      <a:pt x="6453237" y="1041717"/>
                    </a:lnTo>
                    <a:cubicBezTo>
                      <a:pt x="6455777" y="1041717"/>
                      <a:pt x="6458317" y="1041717"/>
                      <a:pt x="6454507" y="1041717"/>
                    </a:cubicBezTo>
                    <a:cubicBezTo>
                      <a:pt x="6454507" y="1041717"/>
                      <a:pt x="6453237" y="1041717"/>
                      <a:pt x="6451967" y="1041717"/>
                    </a:cubicBezTo>
                    <a:cubicBezTo>
                      <a:pt x="6436727" y="1207770"/>
                      <a:pt x="6453237" y="1485900"/>
                      <a:pt x="6453237" y="1750060"/>
                    </a:cubicBezTo>
                    <a:lnTo>
                      <a:pt x="6445617" y="1719580"/>
                    </a:lnTo>
                    <a:cubicBezTo>
                      <a:pt x="6448157" y="1757680"/>
                      <a:pt x="6449427" y="1807210"/>
                      <a:pt x="6449427" y="1860550"/>
                    </a:cubicBezTo>
                    <a:lnTo>
                      <a:pt x="6449427" y="2021840"/>
                    </a:lnTo>
                    <a:cubicBezTo>
                      <a:pt x="6445617" y="2021840"/>
                      <a:pt x="6443077" y="2020570"/>
                      <a:pt x="6437997" y="2020570"/>
                    </a:cubicBezTo>
                    <a:lnTo>
                      <a:pt x="6435457" y="2021840"/>
                    </a:lnTo>
                    <a:lnTo>
                      <a:pt x="6424027" y="2026920"/>
                    </a:lnTo>
                    <a:lnTo>
                      <a:pt x="6416407" y="2026920"/>
                    </a:lnTo>
                    <a:cubicBezTo>
                      <a:pt x="6396087" y="2021840"/>
                      <a:pt x="6399897" y="2024380"/>
                      <a:pt x="6391007" y="2019300"/>
                    </a:cubicBezTo>
                    <a:cubicBezTo>
                      <a:pt x="6286867" y="2018030"/>
                      <a:pt x="6272897" y="2007870"/>
                      <a:pt x="6199237" y="2002790"/>
                    </a:cubicBezTo>
                    <a:cubicBezTo>
                      <a:pt x="6199237" y="2002790"/>
                      <a:pt x="6200507" y="2002790"/>
                      <a:pt x="6199237" y="2004060"/>
                    </a:cubicBezTo>
                    <a:cubicBezTo>
                      <a:pt x="6148437" y="2012950"/>
                      <a:pt x="6078587" y="2007870"/>
                      <a:pt x="6037947" y="2006600"/>
                    </a:cubicBezTo>
                    <a:lnTo>
                      <a:pt x="6021437" y="2002790"/>
                    </a:lnTo>
                    <a:cubicBezTo>
                      <a:pt x="5997307" y="1993900"/>
                      <a:pt x="5903327" y="2019300"/>
                      <a:pt x="5935077" y="2005330"/>
                    </a:cubicBezTo>
                    <a:cubicBezTo>
                      <a:pt x="5724257" y="2009140"/>
                      <a:pt x="5482957" y="2009140"/>
                      <a:pt x="5240340" y="2009140"/>
                    </a:cubicBezTo>
                    <a:cubicBezTo>
                      <a:pt x="5206173" y="2015490"/>
                      <a:pt x="5053741" y="2009140"/>
                      <a:pt x="5107618" y="2019300"/>
                    </a:cubicBezTo>
                    <a:cubicBezTo>
                      <a:pt x="5047171" y="2006600"/>
                      <a:pt x="4865829" y="2004060"/>
                      <a:pt x="4798812" y="2004060"/>
                    </a:cubicBezTo>
                    <a:cubicBezTo>
                      <a:pt x="4801440" y="2002790"/>
                      <a:pt x="4804068" y="2001520"/>
                      <a:pt x="4814581" y="2001520"/>
                    </a:cubicBezTo>
                    <a:cubicBezTo>
                      <a:pt x="4684488" y="1985010"/>
                      <a:pt x="4659520" y="2016760"/>
                      <a:pt x="4537312" y="1996440"/>
                    </a:cubicBezTo>
                    <a:cubicBezTo>
                      <a:pt x="4517601" y="2010410"/>
                      <a:pt x="4315234" y="1992630"/>
                      <a:pt x="4245588" y="2007870"/>
                    </a:cubicBezTo>
                    <a:cubicBezTo>
                      <a:pt x="4231134" y="2005330"/>
                      <a:pt x="4225877" y="2001520"/>
                      <a:pt x="4231134" y="2000250"/>
                    </a:cubicBezTo>
                    <a:cubicBezTo>
                      <a:pt x="4010370" y="1997710"/>
                      <a:pt x="3767267" y="1996440"/>
                      <a:pt x="3581983" y="1993900"/>
                    </a:cubicBezTo>
                    <a:cubicBezTo>
                      <a:pt x="3422981" y="2006600"/>
                      <a:pt x="3196960" y="1988820"/>
                      <a:pt x="3058983" y="2005330"/>
                    </a:cubicBezTo>
                    <a:cubicBezTo>
                      <a:pt x="2945973" y="2001520"/>
                      <a:pt x="2762003" y="1995170"/>
                      <a:pt x="2604315" y="2001520"/>
                    </a:cubicBezTo>
                    <a:lnTo>
                      <a:pt x="2620084" y="1998980"/>
                    </a:lnTo>
                    <a:cubicBezTo>
                      <a:pt x="2441370" y="2000250"/>
                      <a:pt x="2217978" y="2000250"/>
                      <a:pt x="2095769" y="2011680"/>
                    </a:cubicBezTo>
                    <a:cubicBezTo>
                      <a:pt x="2043207" y="1995170"/>
                      <a:pt x="1965677" y="1998980"/>
                      <a:pt x="1888146" y="1993900"/>
                    </a:cubicBezTo>
                    <a:cubicBezTo>
                      <a:pt x="1768566" y="2001520"/>
                      <a:pt x="1528091" y="1998980"/>
                      <a:pt x="1345435" y="2006600"/>
                    </a:cubicBezTo>
                    <a:cubicBezTo>
                      <a:pt x="1317840" y="1998980"/>
                      <a:pt x="1195631" y="2010410"/>
                      <a:pt x="1186433" y="1998980"/>
                    </a:cubicBezTo>
                    <a:cubicBezTo>
                      <a:pt x="1004570" y="2006600"/>
                      <a:pt x="814070" y="2010410"/>
                      <a:pt x="617220" y="2011680"/>
                    </a:cubicBezTo>
                    <a:lnTo>
                      <a:pt x="318770" y="2011680"/>
                    </a:lnTo>
                    <a:lnTo>
                      <a:pt x="168910" y="2010410"/>
                    </a:lnTo>
                    <a:lnTo>
                      <a:pt x="93980" y="2009140"/>
                    </a:lnTo>
                    <a:lnTo>
                      <a:pt x="58420" y="2009140"/>
                    </a:lnTo>
                    <a:lnTo>
                      <a:pt x="45720" y="2007870"/>
                    </a:lnTo>
                    <a:lnTo>
                      <a:pt x="48260" y="2007870"/>
                    </a:lnTo>
                    <a:cubicBezTo>
                      <a:pt x="52070" y="1865630"/>
                      <a:pt x="55880" y="1725930"/>
                      <a:pt x="58420" y="1591310"/>
                    </a:cubicBezTo>
                    <a:cubicBezTo>
                      <a:pt x="55880" y="1567180"/>
                      <a:pt x="53340" y="1543050"/>
                      <a:pt x="49530" y="1517650"/>
                    </a:cubicBezTo>
                    <a:cubicBezTo>
                      <a:pt x="46990" y="1352550"/>
                      <a:pt x="45720" y="1169670"/>
                      <a:pt x="45720" y="1041717"/>
                    </a:cubicBezTo>
                    <a:cubicBezTo>
                      <a:pt x="46990" y="1041717"/>
                      <a:pt x="48260" y="1041717"/>
                      <a:pt x="45720" y="1041717"/>
                    </a:cubicBezTo>
                    <a:lnTo>
                      <a:pt x="45720" y="1041717"/>
                    </a:lnTo>
                    <a:lnTo>
                      <a:pt x="48260" y="1041717"/>
                    </a:lnTo>
                    <a:lnTo>
                      <a:pt x="49530" y="1041717"/>
                    </a:lnTo>
                    <a:cubicBezTo>
                      <a:pt x="50800" y="1041717"/>
                      <a:pt x="53340" y="1041717"/>
                      <a:pt x="54610" y="1041717"/>
                    </a:cubicBezTo>
                    <a:lnTo>
                      <a:pt x="54610" y="1041717"/>
                    </a:lnTo>
                    <a:lnTo>
                      <a:pt x="54610" y="1041717"/>
                    </a:lnTo>
                    <a:cubicBezTo>
                      <a:pt x="5588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8420" y="1041717"/>
                      <a:pt x="59690" y="1041717"/>
                      <a:pt x="58420" y="1041717"/>
                    </a:cubicBezTo>
                    <a:cubicBezTo>
                      <a:pt x="6985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7150" y="1041717"/>
                      <a:pt x="59690" y="1041717"/>
                      <a:pt x="63500" y="1041717"/>
                    </a:cubicBezTo>
                    <a:cubicBezTo>
                      <a:pt x="50800" y="1041717"/>
                      <a:pt x="64770" y="1041717"/>
                      <a:pt x="54610" y="1041717"/>
                    </a:cubicBezTo>
                    <a:lnTo>
                      <a:pt x="54610" y="1041717"/>
                    </a:lnTo>
                    <a:cubicBezTo>
                      <a:pt x="57150" y="1041717"/>
                      <a:pt x="58420" y="1041717"/>
                      <a:pt x="59690" y="1041717"/>
                    </a:cubicBezTo>
                    <a:cubicBezTo>
                      <a:pt x="62230" y="1041717"/>
                      <a:pt x="63500" y="1041717"/>
                      <a:pt x="66040" y="1041717"/>
                    </a:cubicBezTo>
                    <a:cubicBezTo>
                      <a:pt x="53340" y="1041717"/>
                      <a:pt x="71120" y="1041717"/>
                      <a:pt x="54610" y="1041717"/>
                    </a:cubicBezTo>
                    <a:cubicBezTo>
                      <a:pt x="58420" y="1041717"/>
                      <a:pt x="64770" y="1041717"/>
                      <a:pt x="58420" y="1041717"/>
                    </a:cubicBezTo>
                    <a:lnTo>
                      <a:pt x="60960" y="1041717"/>
                    </a:lnTo>
                    <a:cubicBezTo>
                      <a:pt x="59690" y="1041717"/>
                      <a:pt x="59690" y="1041717"/>
                      <a:pt x="48260" y="1041717"/>
                    </a:cubicBezTo>
                    <a:cubicBezTo>
                      <a:pt x="64770" y="1041717"/>
                      <a:pt x="60960" y="1041717"/>
                      <a:pt x="66040" y="1041717"/>
                    </a:cubicBezTo>
                    <a:cubicBezTo>
                      <a:pt x="58420" y="1041717"/>
                      <a:pt x="60960" y="1041717"/>
                      <a:pt x="53340" y="1041717"/>
                    </a:cubicBezTo>
                    <a:cubicBezTo>
                      <a:pt x="60960" y="1041717"/>
                      <a:pt x="50800" y="1041717"/>
                      <a:pt x="60960" y="1041717"/>
                    </a:cubicBezTo>
                    <a:cubicBezTo>
                      <a:pt x="53340" y="1028700"/>
                      <a:pt x="49530" y="836930"/>
                      <a:pt x="48260" y="638810"/>
                    </a:cubicBezTo>
                    <a:lnTo>
                      <a:pt x="48260" y="339090"/>
                    </a:lnTo>
                    <a:lnTo>
                      <a:pt x="49530" y="189230"/>
                    </a:lnTo>
                    <a:lnTo>
                      <a:pt x="50800" y="114300"/>
                    </a:lnTo>
                    <a:lnTo>
                      <a:pt x="50800" y="78740"/>
                    </a:lnTo>
                    <a:lnTo>
                      <a:pt x="52070" y="66040"/>
                    </a:lnTo>
                    <a:lnTo>
                      <a:pt x="64770" y="66040"/>
                    </a:lnTo>
                    <a:cubicBezTo>
                      <a:pt x="210820" y="69850"/>
                      <a:pt x="354330" y="73660"/>
                      <a:pt x="492760" y="77470"/>
                    </a:cubicBezTo>
                    <a:cubicBezTo>
                      <a:pt x="558800" y="71120"/>
                      <a:pt x="633730" y="58420"/>
                      <a:pt x="701040" y="50800"/>
                    </a:cubicBezTo>
                    <a:cubicBezTo>
                      <a:pt x="707390" y="52070"/>
                      <a:pt x="707390" y="53340"/>
                      <a:pt x="692150" y="53340"/>
                    </a:cubicBezTo>
                    <a:cubicBezTo>
                      <a:pt x="788670" y="50800"/>
                      <a:pt x="877570" y="62230"/>
                      <a:pt x="974090" y="59690"/>
                    </a:cubicBezTo>
                    <a:cubicBezTo>
                      <a:pt x="972820" y="60960"/>
                      <a:pt x="972820" y="60960"/>
                      <a:pt x="957580" y="63500"/>
                    </a:cubicBezTo>
                    <a:cubicBezTo>
                      <a:pt x="1048456" y="58420"/>
                      <a:pt x="1147011" y="72390"/>
                      <a:pt x="1257393" y="63500"/>
                    </a:cubicBezTo>
                    <a:lnTo>
                      <a:pt x="1263963" y="66040"/>
                    </a:lnTo>
                    <a:lnTo>
                      <a:pt x="1333609" y="62230"/>
                    </a:lnTo>
                    <a:cubicBezTo>
                      <a:pt x="1332295" y="64770"/>
                      <a:pt x="1329667" y="69850"/>
                      <a:pt x="1308642" y="69850"/>
                    </a:cubicBezTo>
                    <a:cubicBezTo>
                      <a:pt x="2157531" y="73660"/>
                      <a:pt x="3032702" y="55880"/>
                      <a:pt x="3903930" y="58420"/>
                    </a:cubicBezTo>
                    <a:lnTo>
                      <a:pt x="3871078" y="62230"/>
                    </a:lnTo>
                    <a:lnTo>
                      <a:pt x="4040593" y="55880"/>
                    </a:lnTo>
                    <a:cubicBezTo>
                      <a:pt x="4039279" y="57150"/>
                      <a:pt x="4031395" y="58420"/>
                      <a:pt x="4023510" y="59690"/>
                    </a:cubicBezTo>
                    <a:cubicBezTo>
                      <a:pt x="4240332" y="66040"/>
                      <a:pt x="4465038" y="55880"/>
                      <a:pt x="4675289" y="57150"/>
                    </a:cubicBezTo>
                    <a:cubicBezTo>
                      <a:pt x="4673975" y="58420"/>
                      <a:pt x="4642438" y="62230"/>
                      <a:pt x="4671347" y="64770"/>
                    </a:cubicBezTo>
                    <a:cubicBezTo>
                      <a:pt x="4827721" y="54610"/>
                      <a:pt x="4922334" y="77470"/>
                      <a:pt x="4999864" y="57150"/>
                    </a:cubicBezTo>
                    <a:cubicBezTo>
                      <a:pt x="5007749" y="58420"/>
                      <a:pt x="5011691" y="62230"/>
                      <a:pt x="4995922" y="64770"/>
                    </a:cubicBezTo>
                    <a:cubicBezTo>
                      <a:pt x="5430879" y="58420"/>
                      <a:pt x="5862687" y="58420"/>
                      <a:pt x="6285597" y="62230"/>
                    </a:cubicBezTo>
                    <a:cubicBezTo>
                      <a:pt x="6333857" y="59690"/>
                      <a:pt x="6384657" y="58420"/>
                      <a:pt x="6435457" y="55880"/>
                    </a:cubicBezTo>
                    <a:lnTo>
                      <a:pt x="6435457" y="20320"/>
                    </a:lnTo>
                    <a:cubicBezTo>
                      <a:pt x="6157327" y="19050"/>
                      <a:pt x="5877927" y="19050"/>
                      <a:pt x="5598527" y="17780"/>
                    </a:cubicBezTo>
                    <a:cubicBezTo>
                      <a:pt x="4681860" y="12700"/>
                      <a:pt x="3875021" y="0"/>
                      <a:pt x="2977511" y="24130"/>
                    </a:cubicBezTo>
                    <a:cubicBezTo>
                      <a:pt x="2978825" y="22860"/>
                      <a:pt x="2970940" y="21590"/>
                      <a:pt x="2994594" y="20320"/>
                    </a:cubicBezTo>
                    <a:cubicBezTo>
                      <a:pt x="2735722" y="24130"/>
                      <a:pt x="2500503" y="17780"/>
                      <a:pt x="2256086" y="21590"/>
                    </a:cubicBezTo>
                    <a:lnTo>
                      <a:pt x="2257400" y="20320"/>
                    </a:lnTo>
                    <a:cubicBezTo>
                      <a:pt x="1655556" y="34290"/>
                      <a:pt x="1002030" y="17780"/>
                      <a:pt x="438150" y="33020"/>
                    </a:cubicBezTo>
                    <a:lnTo>
                      <a:pt x="19050" y="33020"/>
                    </a:lnTo>
                    <a:lnTo>
                      <a:pt x="19050" y="78740"/>
                    </a:lnTo>
                    <a:cubicBezTo>
                      <a:pt x="19050" y="213360"/>
                      <a:pt x="20320" y="350520"/>
                      <a:pt x="20320" y="488950"/>
                    </a:cubicBezTo>
                    <a:cubicBezTo>
                      <a:pt x="7620" y="951230"/>
                      <a:pt x="11430" y="1041717"/>
                      <a:pt x="20320" y="1041717"/>
                    </a:cubicBezTo>
                    <a:cubicBezTo>
                      <a:pt x="26670" y="1041717"/>
                      <a:pt x="8890" y="1041717"/>
                      <a:pt x="13970" y="1041717"/>
                    </a:cubicBezTo>
                    <a:cubicBezTo>
                      <a:pt x="7620" y="1041717"/>
                      <a:pt x="21590" y="1041717"/>
                      <a:pt x="25400" y="1041717"/>
                    </a:cubicBezTo>
                    <a:cubicBezTo>
                      <a:pt x="20320" y="1041717"/>
                      <a:pt x="13970" y="1041717"/>
                      <a:pt x="15240" y="1096010"/>
                    </a:cubicBezTo>
                    <a:lnTo>
                      <a:pt x="19050" y="1083310"/>
                    </a:lnTo>
                    <a:cubicBezTo>
                      <a:pt x="13970" y="1132840"/>
                      <a:pt x="15240" y="1187450"/>
                      <a:pt x="19050" y="1239520"/>
                    </a:cubicBezTo>
                    <a:cubicBezTo>
                      <a:pt x="17780" y="1300480"/>
                      <a:pt x="17780" y="1362710"/>
                      <a:pt x="19050" y="1424940"/>
                    </a:cubicBezTo>
                    <a:cubicBezTo>
                      <a:pt x="19050" y="1426210"/>
                      <a:pt x="19050" y="1428750"/>
                      <a:pt x="17780" y="1430020"/>
                    </a:cubicBezTo>
                    <a:lnTo>
                      <a:pt x="16510" y="1417320"/>
                    </a:lnTo>
                    <a:cubicBezTo>
                      <a:pt x="12700" y="1441450"/>
                      <a:pt x="15240" y="1469390"/>
                      <a:pt x="19050" y="1497330"/>
                    </a:cubicBezTo>
                    <a:cubicBezTo>
                      <a:pt x="19050" y="1521460"/>
                      <a:pt x="20320" y="1544320"/>
                      <a:pt x="20320" y="1568450"/>
                    </a:cubicBezTo>
                    <a:lnTo>
                      <a:pt x="24130" y="1764030"/>
                    </a:lnTo>
                    <a:cubicBezTo>
                      <a:pt x="21590" y="1813560"/>
                      <a:pt x="34290" y="1936750"/>
                      <a:pt x="15240" y="1940560"/>
                    </a:cubicBezTo>
                    <a:cubicBezTo>
                      <a:pt x="15240" y="1897380"/>
                      <a:pt x="6350" y="2007870"/>
                      <a:pt x="1270" y="1911350"/>
                    </a:cubicBezTo>
                    <a:cubicBezTo>
                      <a:pt x="0" y="1922780"/>
                      <a:pt x="0" y="1950720"/>
                      <a:pt x="0" y="1979930"/>
                    </a:cubicBezTo>
                    <a:cubicBezTo>
                      <a:pt x="0" y="1988820"/>
                      <a:pt x="1270" y="1997710"/>
                      <a:pt x="1270" y="2005330"/>
                    </a:cubicBezTo>
                    <a:cubicBezTo>
                      <a:pt x="2540" y="2023110"/>
                      <a:pt x="5080" y="2035810"/>
                      <a:pt x="7620" y="2032000"/>
                    </a:cubicBezTo>
                    <a:cubicBezTo>
                      <a:pt x="17780" y="2042160"/>
                      <a:pt x="25400" y="2086610"/>
                      <a:pt x="33020" y="2025650"/>
                    </a:cubicBezTo>
                    <a:lnTo>
                      <a:pt x="60960" y="2025650"/>
                    </a:lnTo>
                    <a:cubicBezTo>
                      <a:pt x="91440" y="2025650"/>
                      <a:pt x="121920" y="2025650"/>
                      <a:pt x="152400" y="2026920"/>
                    </a:cubicBezTo>
                    <a:cubicBezTo>
                      <a:pt x="194310" y="2028190"/>
                      <a:pt x="234950" y="2029460"/>
                      <a:pt x="273050" y="2030730"/>
                    </a:cubicBezTo>
                    <a:cubicBezTo>
                      <a:pt x="991870" y="2057400"/>
                      <a:pt x="1710747" y="2040890"/>
                      <a:pt x="2454511" y="2024380"/>
                    </a:cubicBezTo>
                    <a:cubicBezTo>
                      <a:pt x="3085264" y="2033270"/>
                      <a:pt x="3716018" y="2012950"/>
                      <a:pt x="4329689" y="2025650"/>
                    </a:cubicBezTo>
                    <a:cubicBezTo>
                      <a:pt x="3990658" y="2028190"/>
                      <a:pt x="3655571" y="2033270"/>
                      <a:pt x="3306028" y="2037080"/>
                    </a:cubicBezTo>
                    <a:cubicBezTo>
                      <a:pt x="3313913" y="2035810"/>
                      <a:pt x="3317855" y="2034540"/>
                      <a:pt x="3325739" y="2033270"/>
                    </a:cubicBezTo>
                    <a:cubicBezTo>
                      <a:pt x="3299458" y="2035810"/>
                      <a:pt x="3270548" y="2039620"/>
                      <a:pt x="3240325" y="2038350"/>
                    </a:cubicBezTo>
                    <a:cubicBezTo>
                      <a:pt x="3232440" y="2037080"/>
                      <a:pt x="3248209" y="2035810"/>
                      <a:pt x="3258722" y="2034540"/>
                    </a:cubicBezTo>
                    <a:cubicBezTo>
                      <a:pt x="3143083" y="2024380"/>
                      <a:pt x="2921006" y="2040890"/>
                      <a:pt x="2848732" y="2033270"/>
                    </a:cubicBezTo>
                    <a:cubicBezTo>
                      <a:pt x="2815880" y="2034540"/>
                      <a:pt x="2801425" y="2038350"/>
                      <a:pt x="2819822" y="2042160"/>
                    </a:cubicBezTo>
                    <a:cubicBezTo>
                      <a:pt x="2394063" y="2044700"/>
                      <a:pt x="1938081" y="2047240"/>
                      <a:pt x="1503124" y="2054860"/>
                    </a:cubicBezTo>
                    <a:cubicBezTo>
                      <a:pt x="1482099" y="2053590"/>
                      <a:pt x="1478157" y="2051050"/>
                      <a:pt x="1484727" y="2047240"/>
                    </a:cubicBezTo>
                    <a:cubicBezTo>
                      <a:pt x="1114159" y="2063750"/>
                      <a:pt x="735330" y="2057400"/>
                      <a:pt x="368300" y="2054860"/>
                    </a:cubicBezTo>
                    <a:cubicBezTo>
                      <a:pt x="354330" y="2058670"/>
                      <a:pt x="405130" y="2059940"/>
                      <a:pt x="369570" y="2063750"/>
                    </a:cubicBezTo>
                    <a:cubicBezTo>
                      <a:pt x="487680" y="2068830"/>
                      <a:pt x="585470" y="2053590"/>
                      <a:pt x="692150" y="2061210"/>
                    </a:cubicBezTo>
                    <a:lnTo>
                      <a:pt x="678180" y="2065020"/>
                    </a:lnTo>
                    <a:cubicBezTo>
                      <a:pt x="755650" y="2067560"/>
                      <a:pt x="693420" y="2054860"/>
                      <a:pt x="774700" y="2059940"/>
                    </a:cubicBezTo>
                    <a:cubicBezTo>
                      <a:pt x="806450" y="2063750"/>
                      <a:pt x="767080" y="2065020"/>
                      <a:pt x="781050" y="2066290"/>
                    </a:cubicBezTo>
                    <a:cubicBezTo>
                      <a:pt x="946150" y="2065020"/>
                      <a:pt x="1122044" y="2068830"/>
                      <a:pt x="1283674" y="2058670"/>
                    </a:cubicBezTo>
                    <a:cubicBezTo>
                      <a:pt x="1323096" y="2067560"/>
                      <a:pt x="1467644" y="2058670"/>
                      <a:pt x="1530719" y="2067560"/>
                    </a:cubicBezTo>
                    <a:cubicBezTo>
                      <a:pt x="1575398" y="2063750"/>
                      <a:pt x="1618762" y="2065020"/>
                      <a:pt x="1635845" y="2058670"/>
                    </a:cubicBezTo>
                    <a:cubicBezTo>
                      <a:pt x="2235061" y="2063750"/>
                      <a:pt x="2847418" y="2054860"/>
                      <a:pt x="3461088" y="2054860"/>
                    </a:cubicBezTo>
                    <a:cubicBezTo>
                      <a:pt x="3748870" y="2037080"/>
                      <a:pt x="4091842" y="2058670"/>
                      <a:pt x="4433500" y="2052320"/>
                    </a:cubicBezTo>
                    <a:cubicBezTo>
                      <a:pt x="4436128" y="2052320"/>
                      <a:pt x="4434815" y="2053590"/>
                      <a:pt x="4433500" y="2053590"/>
                    </a:cubicBezTo>
                    <a:cubicBezTo>
                      <a:pt x="4545196" y="2049780"/>
                      <a:pt x="4706827" y="2047240"/>
                      <a:pt x="4839548" y="2049780"/>
                    </a:cubicBezTo>
                    <a:lnTo>
                      <a:pt x="4952558" y="2042160"/>
                    </a:lnTo>
                    <a:cubicBezTo>
                      <a:pt x="5206173" y="2047240"/>
                      <a:pt x="5462417" y="2049780"/>
                      <a:pt x="5710287" y="2049780"/>
                    </a:cubicBezTo>
                    <a:lnTo>
                      <a:pt x="6349097" y="2049780"/>
                    </a:lnTo>
                    <a:cubicBezTo>
                      <a:pt x="6345287" y="2051050"/>
                      <a:pt x="6333857" y="2052320"/>
                      <a:pt x="6309727" y="2053590"/>
                    </a:cubicBezTo>
                    <a:cubicBezTo>
                      <a:pt x="6328777" y="2054860"/>
                      <a:pt x="6401167" y="2054860"/>
                      <a:pt x="6436727" y="2051050"/>
                    </a:cubicBezTo>
                    <a:cubicBezTo>
                      <a:pt x="6441807" y="2051050"/>
                      <a:pt x="6446887" y="2049780"/>
                      <a:pt x="6450697" y="2049780"/>
                    </a:cubicBezTo>
                    <a:lnTo>
                      <a:pt x="6476097" y="2049780"/>
                    </a:lnTo>
                    <a:lnTo>
                      <a:pt x="6476097" y="2034540"/>
                    </a:lnTo>
                    <a:cubicBezTo>
                      <a:pt x="6483717" y="2030730"/>
                      <a:pt x="6469747" y="2032000"/>
                      <a:pt x="6476097" y="2024380"/>
                    </a:cubicBezTo>
                    <a:lnTo>
                      <a:pt x="6476097" y="1718310"/>
                    </a:lnTo>
                    <a:cubicBezTo>
                      <a:pt x="6481177" y="1737360"/>
                      <a:pt x="6473557" y="1800860"/>
                      <a:pt x="6482447" y="1791970"/>
                    </a:cubicBezTo>
                    <a:cubicBezTo>
                      <a:pt x="6486257" y="1747520"/>
                      <a:pt x="6479907" y="1728470"/>
                      <a:pt x="6476097" y="1718310"/>
                    </a:cubicBezTo>
                    <a:cubicBezTo>
                      <a:pt x="6476097" y="1536700"/>
                      <a:pt x="6477367" y="1353820"/>
                      <a:pt x="6477367" y="1172210"/>
                    </a:cubicBezTo>
                    <a:cubicBezTo>
                      <a:pt x="6478637" y="1056640"/>
                      <a:pt x="6478637" y="1041717"/>
                      <a:pt x="6479907" y="1041717"/>
                    </a:cubicBezTo>
                    <a:cubicBezTo>
                      <a:pt x="6486257" y="1111250"/>
                      <a:pt x="6481177" y="1399540"/>
                      <a:pt x="6479907" y="1682750"/>
                    </a:cubicBezTo>
                    <a:cubicBezTo>
                      <a:pt x="6483717" y="1696720"/>
                      <a:pt x="6484987" y="1645920"/>
                      <a:pt x="6488797" y="1681480"/>
                    </a:cubicBezTo>
                    <a:cubicBezTo>
                      <a:pt x="6493877" y="1563370"/>
                      <a:pt x="6478637" y="1465580"/>
                      <a:pt x="6486257" y="1358900"/>
                    </a:cubicBezTo>
                    <a:lnTo>
                      <a:pt x="6490067" y="1372870"/>
                    </a:lnTo>
                    <a:cubicBezTo>
                      <a:pt x="6492607" y="1295400"/>
                      <a:pt x="6479907" y="1357630"/>
                      <a:pt x="6484987" y="1276350"/>
                    </a:cubicBezTo>
                    <a:cubicBezTo>
                      <a:pt x="6490067" y="1247140"/>
                      <a:pt x="6491337" y="1287780"/>
                      <a:pt x="6492607" y="1272540"/>
                    </a:cubicBezTo>
                    <a:close/>
                    <a:moveTo>
                      <a:pt x="6020167" y="2023110"/>
                    </a:moveTo>
                    <a:lnTo>
                      <a:pt x="6048107" y="2023110"/>
                    </a:lnTo>
                    <a:cubicBezTo>
                      <a:pt x="6041757" y="2021840"/>
                      <a:pt x="6032867" y="2021840"/>
                      <a:pt x="6020167" y="202311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33" name="TextBox 33"/>
            <p:cNvSpPr txBox="1"/>
            <p:nvPr/>
          </p:nvSpPr>
          <p:spPr>
            <a:xfrm>
              <a:off x="6248878" y="-66675"/>
              <a:ext cx="1111644" cy="2960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1" indent="0" algn="l">
                <a:lnSpc>
                  <a:spcPts val="1912"/>
                </a:lnSpc>
                <a:spcBef>
                  <a:spcPct val="0"/>
                </a:spcBef>
              </a:pPr>
              <a:r>
                <a:rPr lang="en-US" sz="1124" spc="11" dirty="0" err="1">
                  <a:solidFill>
                    <a:srgbClr val="000000"/>
                  </a:solidFill>
                  <a:ea typeface="M+ Bold"/>
                </a:rPr>
                <a:t>自分の答え</a:t>
              </a:r>
              <a:endParaRPr lang="en-US" sz="1124" spc="11" dirty="0">
                <a:solidFill>
                  <a:srgbClr val="000000"/>
                </a:solidFill>
                <a:ea typeface="M+ Bold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336600" y="7441850"/>
            <a:ext cx="4376710" cy="487005"/>
            <a:chOff x="0" y="-20482"/>
            <a:chExt cx="1568514" cy="17453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568514" cy="154050"/>
            </a:xfrm>
            <a:custGeom>
              <a:avLst/>
              <a:gdLst/>
              <a:ahLst/>
              <a:cxnLst/>
              <a:rect l="l" t="t" r="r" b="b"/>
              <a:pathLst>
                <a:path w="1568514" h="154050">
                  <a:moveTo>
                    <a:pt x="0" y="0"/>
                  </a:moveTo>
                  <a:lnTo>
                    <a:pt x="1568514" y="0"/>
                  </a:lnTo>
                  <a:lnTo>
                    <a:pt x="1568514" y="154050"/>
                  </a:lnTo>
                  <a:lnTo>
                    <a:pt x="0" y="15405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-20482"/>
              <a:ext cx="1568514" cy="1745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身近に『バイオフィリックデザイン』はあるかな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336600" y="7986005"/>
            <a:ext cx="4376710" cy="2488634"/>
            <a:chOff x="0" y="0"/>
            <a:chExt cx="1568514" cy="89187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568514" cy="891870"/>
            </a:xfrm>
            <a:custGeom>
              <a:avLst/>
              <a:gdLst/>
              <a:ahLst/>
              <a:cxnLst/>
              <a:rect l="l" t="t" r="r" b="b"/>
              <a:pathLst>
                <a:path w="1568514" h="891870">
                  <a:moveTo>
                    <a:pt x="0" y="0"/>
                  </a:moveTo>
                  <a:lnTo>
                    <a:pt x="1568514" y="0"/>
                  </a:lnTo>
                  <a:lnTo>
                    <a:pt x="1568514" y="891870"/>
                  </a:lnTo>
                  <a:lnTo>
                    <a:pt x="0" y="8918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39" name="TextBox 39"/>
            <p:cNvSpPr txBox="1"/>
            <p:nvPr/>
          </p:nvSpPr>
          <p:spPr>
            <a:xfrm>
              <a:off x="0" y="-85725"/>
              <a:ext cx="1568514" cy="9775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4994964" y="7441850"/>
            <a:ext cx="1632804" cy="487005"/>
            <a:chOff x="0" y="-22360"/>
            <a:chExt cx="585160" cy="174532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585160" cy="152172"/>
            </a:xfrm>
            <a:custGeom>
              <a:avLst/>
              <a:gdLst/>
              <a:ahLst/>
              <a:cxnLst/>
              <a:rect l="l" t="t" r="r" b="b"/>
              <a:pathLst>
                <a:path w="585160" h="152172">
                  <a:moveTo>
                    <a:pt x="0" y="0"/>
                  </a:moveTo>
                  <a:lnTo>
                    <a:pt x="585160" y="0"/>
                  </a:lnTo>
                  <a:lnTo>
                    <a:pt x="585160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0" y="-22360"/>
              <a:ext cx="585160" cy="1745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手順</a:t>
              </a:r>
              <a:endParaRPr lang="en-US" sz="1852" spc="-188" dirty="0">
                <a:solidFill>
                  <a:srgbClr val="FFFFFF"/>
                </a:solidFill>
                <a:ea typeface="コーポレート・ロゴ"/>
              </a:endParaRPr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3189523" y="1229033"/>
            <a:ext cx="1274746" cy="3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u="none" spc="37">
                <a:solidFill>
                  <a:srgbClr val="000000"/>
                </a:solidFill>
                <a:ea typeface="M+ Medium"/>
              </a:rPr>
              <a:t>名前：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189523" y="1501232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>
                <a:solidFill>
                  <a:srgbClr val="000000"/>
                </a:solidFill>
                <a:ea typeface="M+ Medium"/>
              </a:rPr>
              <a:t>クラス：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322087" y="582843"/>
            <a:ext cx="4281620" cy="365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78"/>
              </a:lnSpc>
            </a:pPr>
            <a:r>
              <a:rPr lang="en-US" sz="2525">
                <a:solidFill>
                  <a:srgbClr val="FFFFFF"/>
                </a:solidFill>
                <a:latin typeface="コーポレート・ロゴ"/>
                <a:ea typeface="コーポレート・ロゴ"/>
              </a:rPr>
              <a:t>緑のチカラ_バイオフィリックデザイン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322087" y="249534"/>
            <a:ext cx="4108162" cy="314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0"/>
              </a:lnSpc>
              <a:spcBef>
                <a:spcPct val="0"/>
              </a:spcBef>
            </a:pPr>
            <a:r>
              <a:rPr lang="en-US" sz="1500" spc="15">
                <a:solidFill>
                  <a:srgbClr val="000000"/>
                </a:solidFill>
                <a:latin typeface="M+ Bold"/>
                <a:ea typeface="M+ Bold"/>
              </a:rPr>
              <a:t>GREEN×EXPO 2027 デジタル探究教材❷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172026" y="1293556"/>
            <a:ext cx="2117543" cy="585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20"/>
              </a:lnSpc>
            </a:pPr>
            <a:r>
              <a:rPr lang="en-US" sz="1299" spc="37">
                <a:solidFill>
                  <a:srgbClr val="000000"/>
                </a:solidFill>
                <a:ea typeface="コーポレート・ロゴ Bold"/>
              </a:rPr>
              <a:t>緑にはどんな力があるか、</a:t>
            </a:r>
          </a:p>
          <a:p>
            <a:pPr>
              <a:lnSpc>
                <a:spcPts val="1520"/>
              </a:lnSpc>
            </a:pPr>
            <a:r>
              <a:rPr lang="en-US" sz="1299" spc="98">
                <a:solidFill>
                  <a:srgbClr val="000000"/>
                </a:solidFill>
                <a:ea typeface="コーポレート・ロゴ Bold"/>
              </a:rPr>
              <a:t>バイオフィリックデザインを</a:t>
            </a:r>
          </a:p>
          <a:p>
            <a:pPr>
              <a:lnSpc>
                <a:spcPts val="1520"/>
              </a:lnSpc>
            </a:pPr>
            <a:r>
              <a:rPr lang="en-US" sz="1299" spc="98">
                <a:solidFill>
                  <a:srgbClr val="000000"/>
                </a:solidFill>
                <a:ea typeface="コーポレート・ロゴ Bold"/>
              </a:rPr>
              <a:t>事例に学んでいきましょう！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315258" y="121974"/>
            <a:ext cx="782828" cy="900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24"/>
              </a:lnSpc>
            </a:pPr>
            <a:r>
              <a:rPr lang="en-US" sz="5231">
                <a:solidFill>
                  <a:srgbClr val="10AA5D"/>
                </a:solidFill>
                <a:latin typeface="Noto Sans JP Bold"/>
              </a:rPr>
              <a:t>02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4792826" y="1501232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番号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391095" y="5125000"/>
            <a:ext cx="706991" cy="20412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19"/>
              </a:lnSpc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１．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２．</a:t>
            </a: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３．</a:t>
            </a: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４．</a:t>
            </a:r>
          </a:p>
          <a:p>
            <a:pPr>
              <a:lnSpc>
                <a:spcPts val="2719"/>
              </a:lnSpc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■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  <a:p>
            <a:pPr>
              <a:lnSpc>
                <a:spcPts val="2719"/>
              </a:lnSpc>
              <a:spcBef>
                <a:spcPct val="0"/>
              </a:spcBef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■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4994964" y="8119355"/>
            <a:ext cx="2440886" cy="22012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1．グループを作る</a:t>
            </a: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2．テーマを決める</a:t>
            </a: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3．テーマについての課題を設定する</a:t>
            </a: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4．情報を収集する</a:t>
            </a: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5．整理・分析をする</a:t>
            </a: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6．話し合う</a:t>
            </a:r>
          </a:p>
          <a:p>
            <a:pPr>
              <a:lnSpc>
                <a:spcPts val="2526"/>
              </a:lnSpc>
              <a:spcBef>
                <a:spcPct val="0"/>
              </a:spcBef>
            </a:pPr>
            <a:r>
              <a:rPr lang="en-US" sz="1486" spc="-151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7．まとめて発表の準備をする</a:t>
            </a: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94D07D4F-43ED-AFE0-87B7-2651DD68D56D}"/>
              </a:ext>
            </a:extLst>
          </p:cNvPr>
          <p:cNvCxnSpPr/>
          <p:nvPr/>
        </p:nvCxnSpPr>
        <p:spPr>
          <a:xfrm>
            <a:off x="3184120" y="1534272"/>
            <a:ext cx="28834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8A92D6E9-CF27-F590-F3F6-89C9C8AFDF24}"/>
              </a:ext>
            </a:extLst>
          </p:cNvPr>
          <p:cNvCxnSpPr/>
          <p:nvPr/>
        </p:nvCxnSpPr>
        <p:spPr>
          <a:xfrm>
            <a:off x="3172712" y="1806435"/>
            <a:ext cx="290626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6600" y="4420505"/>
            <a:ext cx="6939838" cy="2637850"/>
            <a:chOff x="0" y="0"/>
            <a:chExt cx="2487081" cy="94534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87081" cy="945346"/>
            </a:xfrm>
            <a:custGeom>
              <a:avLst/>
              <a:gdLst/>
              <a:ahLst/>
              <a:cxnLst/>
              <a:rect l="l" t="t" r="r" b="b"/>
              <a:pathLst>
                <a:path w="2487081" h="945346">
                  <a:moveTo>
                    <a:pt x="0" y="0"/>
                  </a:moveTo>
                  <a:lnTo>
                    <a:pt x="2487081" y="0"/>
                  </a:lnTo>
                  <a:lnTo>
                    <a:pt x="2487081" y="945346"/>
                  </a:lnTo>
                  <a:lnTo>
                    <a:pt x="0" y="9453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85725"/>
              <a:ext cx="2487081" cy="10310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36600" y="9396618"/>
            <a:ext cx="829855" cy="1133401"/>
          </a:xfrm>
          <a:custGeom>
            <a:avLst/>
            <a:gdLst/>
            <a:ahLst/>
            <a:cxnLst/>
            <a:rect l="l" t="t" r="r" b="b"/>
            <a:pathLst>
              <a:path w="829855" h="1133401">
                <a:moveTo>
                  <a:pt x="0" y="0"/>
                </a:moveTo>
                <a:lnTo>
                  <a:pt x="829856" y="0"/>
                </a:lnTo>
                <a:lnTo>
                  <a:pt x="829856" y="1133401"/>
                </a:lnTo>
                <a:lnTo>
                  <a:pt x="0" y="11334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37004" y="9403324"/>
            <a:ext cx="3602990" cy="1126696"/>
            <a:chOff x="0" y="0"/>
            <a:chExt cx="1291230" cy="40378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91230" cy="403782"/>
            </a:xfrm>
            <a:custGeom>
              <a:avLst/>
              <a:gdLst/>
              <a:ahLst/>
              <a:cxnLst/>
              <a:rect l="l" t="t" r="r" b="b"/>
              <a:pathLst>
                <a:path w="1291230" h="403782">
                  <a:moveTo>
                    <a:pt x="23636" y="0"/>
                  </a:moveTo>
                  <a:lnTo>
                    <a:pt x="1267594" y="0"/>
                  </a:lnTo>
                  <a:cubicBezTo>
                    <a:pt x="1273863" y="0"/>
                    <a:pt x="1279875" y="2490"/>
                    <a:pt x="1284307" y="6923"/>
                  </a:cubicBezTo>
                  <a:cubicBezTo>
                    <a:pt x="1288740" y="11356"/>
                    <a:pt x="1291230" y="17368"/>
                    <a:pt x="1291230" y="23636"/>
                  </a:cubicBezTo>
                  <a:lnTo>
                    <a:pt x="1291230" y="380146"/>
                  </a:lnTo>
                  <a:cubicBezTo>
                    <a:pt x="1291230" y="393200"/>
                    <a:pt x="1280648" y="403782"/>
                    <a:pt x="1267594" y="403782"/>
                  </a:cubicBezTo>
                  <a:lnTo>
                    <a:pt x="23636" y="403782"/>
                  </a:lnTo>
                  <a:cubicBezTo>
                    <a:pt x="10582" y="403782"/>
                    <a:pt x="0" y="393200"/>
                    <a:pt x="0" y="380146"/>
                  </a:cubicBezTo>
                  <a:lnTo>
                    <a:pt x="0" y="23636"/>
                  </a:lnTo>
                  <a:cubicBezTo>
                    <a:pt x="0" y="10582"/>
                    <a:pt x="10582" y="0"/>
                    <a:pt x="2363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1291230" cy="4799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7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421953" y="123949"/>
            <a:ext cx="2854485" cy="529270"/>
            <a:chOff x="0" y="0"/>
            <a:chExt cx="1764566" cy="32718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764566" cy="327181"/>
            </a:xfrm>
            <a:custGeom>
              <a:avLst/>
              <a:gdLst/>
              <a:ahLst/>
              <a:cxnLst/>
              <a:rect l="l" t="t" r="r" b="b"/>
              <a:pathLst>
                <a:path w="1764566" h="327181">
                  <a:moveTo>
                    <a:pt x="32546" y="0"/>
                  </a:moveTo>
                  <a:lnTo>
                    <a:pt x="1732020" y="0"/>
                  </a:lnTo>
                  <a:cubicBezTo>
                    <a:pt x="1740652" y="0"/>
                    <a:pt x="1748930" y="3429"/>
                    <a:pt x="1755033" y="9533"/>
                  </a:cubicBezTo>
                  <a:cubicBezTo>
                    <a:pt x="1761137" y="15636"/>
                    <a:pt x="1764566" y="23915"/>
                    <a:pt x="1764566" y="32546"/>
                  </a:cubicBezTo>
                  <a:lnTo>
                    <a:pt x="1764566" y="294634"/>
                  </a:lnTo>
                  <a:cubicBezTo>
                    <a:pt x="1764566" y="312609"/>
                    <a:pt x="1749995" y="327181"/>
                    <a:pt x="1732020" y="327181"/>
                  </a:cubicBezTo>
                  <a:lnTo>
                    <a:pt x="32546" y="327181"/>
                  </a:lnTo>
                  <a:cubicBezTo>
                    <a:pt x="23915" y="327181"/>
                    <a:pt x="15636" y="323752"/>
                    <a:pt x="9533" y="317648"/>
                  </a:cubicBezTo>
                  <a:cubicBezTo>
                    <a:pt x="3429" y="311544"/>
                    <a:pt x="0" y="303266"/>
                    <a:pt x="0" y="294634"/>
                  </a:cubicBezTo>
                  <a:lnTo>
                    <a:pt x="0" y="32546"/>
                  </a:lnTo>
                  <a:cubicBezTo>
                    <a:pt x="0" y="23915"/>
                    <a:pt x="3429" y="15636"/>
                    <a:pt x="9533" y="9533"/>
                  </a:cubicBezTo>
                  <a:cubicBezTo>
                    <a:pt x="15636" y="3429"/>
                    <a:pt x="23915" y="0"/>
                    <a:pt x="32546" y="0"/>
                  </a:cubicBezTo>
                  <a:close/>
                </a:path>
              </a:pathLst>
            </a:custGeom>
            <a:solidFill>
              <a:srgbClr val="10AA5D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76200"/>
              <a:ext cx="1764566" cy="403381"/>
            </a:xfrm>
            <a:prstGeom prst="rect">
              <a:avLst/>
            </a:prstGeom>
          </p:spPr>
          <p:txBody>
            <a:bodyPr lIns="29451" tIns="29451" rIns="29451" bIns="29451" rtlCol="0" anchor="ctr"/>
            <a:lstStyle/>
            <a:p>
              <a:pPr algn="ctr">
                <a:lnSpc>
                  <a:spcPts val="246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336600" y="491871"/>
            <a:ext cx="2924920" cy="476435"/>
            <a:chOff x="0" y="-18572"/>
            <a:chExt cx="1048225" cy="17074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18572"/>
              <a:ext cx="1048225" cy="1707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テーマを決めよう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！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336600" y="1008834"/>
            <a:ext cx="6939838" cy="799709"/>
            <a:chOff x="0" y="0"/>
            <a:chExt cx="2487081" cy="28659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487081" cy="286598"/>
            </a:xfrm>
            <a:custGeom>
              <a:avLst/>
              <a:gdLst/>
              <a:ahLst/>
              <a:cxnLst/>
              <a:rect l="l" t="t" r="r" b="b"/>
              <a:pathLst>
                <a:path w="2487081" h="286598">
                  <a:moveTo>
                    <a:pt x="0" y="0"/>
                  </a:moveTo>
                  <a:lnTo>
                    <a:pt x="2487081" y="0"/>
                  </a:lnTo>
                  <a:lnTo>
                    <a:pt x="2487081" y="286598"/>
                  </a:lnTo>
                  <a:lnTo>
                    <a:pt x="0" y="28659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-85725"/>
              <a:ext cx="2487081" cy="3723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336600" y="1848322"/>
            <a:ext cx="2924920" cy="477183"/>
            <a:chOff x="0" y="-18840"/>
            <a:chExt cx="1048225" cy="17101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18840"/>
              <a:ext cx="1048225" cy="1710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テーマについての課題は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336600" y="2363605"/>
            <a:ext cx="2924920" cy="1489412"/>
            <a:chOff x="0" y="0"/>
            <a:chExt cx="1048225" cy="53377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048225" cy="533772"/>
            </a:xfrm>
            <a:custGeom>
              <a:avLst/>
              <a:gdLst/>
              <a:ahLst/>
              <a:cxnLst/>
              <a:rect l="l" t="t" r="r" b="b"/>
              <a:pathLst>
                <a:path w="1048225" h="533772">
                  <a:moveTo>
                    <a:pt x="0" y="0"/>
                  </a:moveTo>
                  <a:lnTo>
                    <a:pt x="1048225" y="0"/>
                  </a:lnTo>
                  <a:lnTo>
                    <a:pt x="1048225" y="533772"/>
                  </a:lnTo>
                  <a:lnTo>
                    <a:pt x="0" y="53377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0" y="-85725"/>
              <a:ext cx="1048225" cy="6194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3377534" y="1807839"/>
            <a:ext cx="2924920" cy="514002"/>
            <a:chOff x="0" y="-33348"/>
            <a:chExt cx="1048225" cy="184207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048225" cy="150859"/>
            </a:xfrm>
            <a:custGeom>
              <a:avLst/>
              <a:gdLst/>
              <a:ahLst/>
              <a:cxnLst/>
              <a:rect l="l" t="t" r="r" b="b"/>
              <a:pathLst>
                <a:path w="1048225" h="150859">
                  <a:moveTo>
                    <a:pt x="0" y="0"/>
                  </a:moveTo>
                  <a:lnTo>
                    <a:pt x="1048225" y="0"/>
                  </a:lnTo>
                  <a:lnTo>
                    <a:pt x="1048225" y="150859"/>
                  </a:lnTo>
                  <a:lnTo>
                    <a:pt x="0" y="150859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33348"/>
              <a:ext cx="1048225" cy="1842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調べたことや気づいたことは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377534" y="2369466"/>
            <a:ext cx="3898905" cy="1489412"/>
            <a:chOff x="0" y="0"/>
            <a:chExt cx="1397279" cy="53377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397279" cy="533772"/>
            </a:xfrm>
            <a:custGeom>
              <a:avLst/>
              <a:gdLst/>
              <a:ahLst/>
              <a:cxnLst/>
              <a:rect l="l" t="t" r="r" b="b"/>
              <a:pathLst>
                <a:path w="1397279" h="533772">
                  <a:moveTo>
                    <a:pt x="0" y="0"/>
                  </a:moveTo>
                  <a:lnTo>
                    <a:pt x="1397279" y="0"/>
                  </a:lnTo>
                  <a:lnTo>
                    <a:pt x="1397279" y="533772"/>
                  </a:lnTo>
                  <a:lnTo>
                    <a:pt x="0" y="53377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0" y="-85725"/>
              <a:ext cx="1397279" cy="6194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336600" y="3900641"/>
            <a:ext cx="2924920" cy="472239"/>
            <a:chOff x="0" y="-17068"/>
            <a:chExt cx="1048225" cy="1692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048225" cy="152172"/>
            </a:xfrm>
            <a:custGeom>
              <a:avLst/>
              <a:gdLst/>
              <a:ahLst/>
              <a:cxnLst/>
              <a:rect l="l" t="t" r="r" b="b"/>
              <a:pathLst>
                <a:path w="1048225" h="152172">
                  <a:moveTo>
                    <a:pt x="0" y="0"/>
                  </a:moveTo>
                  <a:lnTo>
                    <a:pt x="1048225" y="0"/>
                  </a:lnTo>
                  <a:lnTo>
                    <a:pt x="1048225" y="152172"/>
                  </a:lnTo>
                  <a:lnTo>
                    <a:pt x="0" y="152172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0" y="-17068"/>
              <a:ext cx="1048225" cy="1692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グループで話し合ったこと</a:t>
              </a:r>
              <a:endParaRPr lang="en-US" sz="1852" spc="-188" dirty="0">
                <a:solidFill>
                  <a:srgbClr val="FFFFFF"/>
                </a:solidFill>
                <a:ea typeface="コーポレート・ロゴ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336600" y="7472628"/>
            <a:ext cx="6939838" cy="1754098"/>
            <a:chOff x="0" y="0"/>
            <a:chExt cx="2487081" cy="628629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487081" cy="628629"/>
            </a:xfrm>
            <a:custGeom>
              <a:avLst/>
              <a:gdLst/>
              <a:ahLst/>
              <a:cxnLst/>
              <a:rect l="l" t="t" r="r" b="b"/>
              <a:pathLst>
                <a:path w="2487081" h="628629">
                  <a:moveTo>
                    <a:pt x="0" y="0"/>
                  </a:moveTo>
                  <a:lnTo>
                    <a:pt x="2487081" y="0"/>
                  </a:lnTo>
                  <a:lnTo>
                    <a:pt x="2487081" y="628629"/>
                  </a:lnTo>
                  <a:lnTo>
                    <a:pt x="0" y="62862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35" name="TextBox 35"/>
            <p:cNvSpPr txBox="1"/>
            <p:nvPr/>
          </p:nvSpPr>
          <p:spPr>
            <a:xfrm>
              <a:off x="0" y="-85725"/>
              <a:ext cx="2487081" cy="7143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sp>
        <p:nvSpPr>
          <p:cNvPr id="36" name="Freeform 36"/>
          <p:cNvSpPr/>
          <p:nvPr/>
        </p:nvSpPr>
        <p:spPr>
          <a:xfrm>
            <a:off x="6044792" y="9346119"/>
            <a:ext cx="1241106" cy="1241106"/>
          </a:xfrm>
          <a:custGeom>
            <a:avLst/>
            <a:gdLst/>
            <a:ahLst/>
            <a:cxnLst/>
            <a:rect l="l" t="t" r="r" b="b"/>
            <a:pathLst>
              <a:path w="1241106" h="1241106">
                <a:moveTo>
                  <a:pt x="0" y="0"/>
                </a:moveTo>
                <a:lnTo>
                  <a:pt x="1241106" y="0"/>
                </a:lnTo>
                <a:lnTo>
                  <a:pt x="1241106" y="1241105"/>
                </a:lnTo>
                <a:lnTo>
                  <a:pt x="0" y="12411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7" name="TextBox 37"/>
          <p:cNvSpPr txBox="1"/>
          <p:nvPr/>
        </p:nvSpPr>
        <p:spPr>
          <a:xfrm>
            <a:off x="4839994" y="9356935"/>
            <a:ext cx="1353518" cy="222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>
                <a:solidFill>
                  <a:srgbClr val="000000"/>
                </a:solidFill>
                <a:ea typeface="M+ Bold"/>
              </a:rPr>
              <a:t>【</a:t>
            </a: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授業アンケート</a:t>
            </a:r>
            <a:r>
              <a:rPr lang="en-US" sz="1124" spc="11" dirty="0">
                <a:solidFill>
                  <a:srgbClr val="000000"/>
                </a:solidFill>
                <a:ea typeface="M+ Bold"/>
              </a:rPr>
              <a:t>】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956914" y="9737846"/>
            <a:ext cx="1087879" cy="700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二次元コードを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読み取り、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アンケートに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ご回答ください。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508950" y="353301"/>
            <a:ext cx="2650437" cy="2051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610"/>
              </a:lnSpc>
            </a:pPr>
            <a:r>
              <a:rPr lang="en-US" sz="1464" dirty="0" err="1">
                <a:solidFill>
                  <a:srgbClr val="FFFFFF"/>
                </a:solidFill>
                <a:latin typeface="コーポレート・ロゴ"/>
                <a:ea typeface="コーポレート・ロゴ"/>
              </a:rPr>
              <a:t>緑のチカラ_バイオフィリックデザイン</a:t>
            </a:r>
            <a:endParaRPr lang="en-US" sz="1464" dirty="0">
              <a:solidFill>
                <a:srgbClr val="FFFFFF"/>
              </a:solidFill>
              <a:latin typeface="コーポレート・ロゴ"/>
              <a:ea typeface="コーポレート・ロゴ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4508950" y="173187"/>
            <a:ext cx="2381651" cy="1801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78"/>
              </a:lnSpc>
              <a:spcBef>
                <a:spcPct val="0"/>
              </a:spcBef>
            </a:pPr>
            <a:r>
              <a:rPr lang="en-US" sz="869" spc="8">
                <a:solidFill>
                  <a:srgbClr val="000000"/>
                </a:solidFill>
                <a:latin typeface="M+ Bold"/>
                <a:ea typeface="M+ Bold"/>
              </a:rPr>
              <a:t>GREEN×EXPO 2027 デジタル探究教材❷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778250" y="100755"/>
            <a:ext cx="600819" cy="513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46"/>
              </a:lnSpc>
            </a:pPr>
            <a:r>
              <a:rPr lang="en-US" sz="3033" dirty="0">
                <a:solidFill>
                  <a:srgbClr val="10AA5D"/>
                </a:solidFill>
                <a:latin typeface="Noto Sans JP Bold"/>
              </a:rPr>
              <a:t>02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362988" y="9455157"/>
            <a:ext cx="1834114" cy="247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GREEN×EXPO2027 とは？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322087" y="9761409"/>
            <a:ext cx="3445611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ea typeface="コーポレート・ロゴ"/>
              </a:rPr>
              <a:t>「</a:t>
            </a:r>
            <a:r>
              <a:rPr lang="en-US" sz="1100" spc="-112" dirty="0" err="1">
                <a:solidFill>
                  <a:srgbClr val="000000"/>
                </a:solidFill>
                <a:ea typeface="コーポレート・ロゴ"/>
              </a:rPr>
              <a:t>幸せを創る明日の風景」をテーマに、花や緑、そこに暮らす生物</a:t>
            </a:r>
            <a:endParaRPr lang="en-US" sz="1100" spc="-112" dirty="0">
              <a:solidFill>
                <a:srgbClr val="000000"/>
              </a:solidFill>
              <a:ea typeface="コーポレート・ロゴ"/>
            </a:endParaRPr>
          </a:p>
          <a:p>
            <a:pPr algn="just">
              <a:lnSpc>
                <a:spcPts val="1276"/>
              </a:lnSpc>
            </a:pP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など、さまざまな“自然の形”を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 </a:t>
            </a: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詰め込んだ国際的な博覧会のこと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。</a:t>
            </a:r>
          </a:p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2027年3月より神奈川県横浜市で開催されます。ぜひ会場に来て、見て、触って、さまざまな自然を体験してくださいね！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317080" y="736950"/>
            <a:ext cx="3842307" cy="223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21"/>
              </a:lnSpc>
            </a:pPr>
            <a:r>
              <a:rPr lang="en-US" sz="1399" spc="-142">
                <a:solidFill>
                  <a:srgbClr val="000000"/>
                </a:solidFill>
                <a:ea typeface="コーポレート・ロゴ"/>
              </a:rPr>
              <a:t>調べたいテーマを書こう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317080" y="4141524"/>
            <a:ext cx="3842307" cy="223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21"/>
              </a:lnSpc>
            </a:pPr>
            <a:r>
              <a:rPr lang="en-US" sz="1399" spc="-142">
                <a:solidFill>
                  <a:srgbClr val="000000"/>
                </a:solidFill>
                <a:ea typeface="コーポレート・ロゴ"/>
              </a:rPr>
              <a:t>グループのみんなの意見や情報はあったかな？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77960" y="7058356"/>
            <a:ext cx="6939838" cy="3391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2932"/>
              </a:lnSpc>
              <a:spcBef>
                <a:spcPct val="0"/>
              </a:spcBef>
            </a:pPr>
            <a:r>
              <a:rPr lang="en-US" sz="1724" spc="17" dirty="0" err="1">
                <a:solidFill>
                  <a:srgbClr val="000000"/>
                </a:solidFill>
                <a:ea typeface="M+ Bold"/>
              </a:rPr>
              <a:t>気付いたこと、学んだこと、もっと調べてみたいことを書いておこう</a:t>
            </a:r>
            <a:endParaRPr lang="en-US" sz="1724" spc="17" dirty="0">
              <a:solidFill>
                <a:srgbClr val="000000"/>
              </a:solidFill>
              <a:ea typeface="M+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164</Words>
  <Application>Microsoft Office PowerPoint</Application>
  <PresentationFormat>ユーザー設定</PresentationFormat>
  <Paragraphs>52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コーポレート・ロゴ Bold</vt:lpstr>
      <vt:lpstr>Calibri</vt:lpstr>
      <vt:lpstr>M+ Medium</vt:lpstr>
      <vt:lpstr>コーポレート・ロゴ</vt:lpstr>
      <vt:lpstr>Arial</vt:lpstr>
      <vt:lpstr>M+ Bold</vt:lpstr>
      <vt:lpstr>Noto Sans JP Bold</vt:lpstr>
      <vt:lpstr>Office Theme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【GREEN×EXPO】教材❷BF_ワークシート_3コマ</dc:title>
  <dc:creator>SR</dc:creator>
  <cp:lastModifiedBy>吉澤 直子</cp:lastModifiedBy>
  <cp:revision>2</cp:revision>
  <dcterms:created xsi:type="dcterms:W3CDTF">2006-08-16T00:00:00Z</dcterms:created>
  <dcterms:modified xsi:type="dcterms:W3CDTF">2024-03-28T09:32:13Z</dcterms:modified>
  <dc:identifier>DAF-Efd-5Qw</dc:identifier>
</cp:coreProperties>
</file>