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7556500" cy="10693400"/>
  <p:notesSz cx="6858000" cy="9144000"/>
  <p:embeddedFontLst>
    <p:embeddedFont>
      <p:font typeface="M+ Bold" panose="020B0600070205080204" charset="-128"/>
      <p:regular r:id="rId4"/>
    </p:embeddedFont>
    <p:embeddedFont>
      <p:font typeface="M+ Medium" panose="020B0600070205080204" charset="-128"/>
      <p:regular r:id="rId5"/>
    </p:embeddedFont>
    <p:embeddedFont>
      <p:font typeface="Noto Sans JP Bold" panose="020B0600070205080204" charset="-128"/>
      <p:regular r:id="rId6"/>
    </p:embeddedFont>
    <p:embeddedFont>
      <p:font typeface="コーポレート・ロゴ" panose="020B0600070205080204" charset="-128"/>
      <p:regular r:id="rId7"/>
    </p:embeddedFont>
    <p:embeddedFont>
      <p:font typeface="コーポレート・ロゴ Bold" panose="020B0600070205080204" charset="-128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66" d="100"/>
          <a:sy n="66" d="100"/>
        </p:scale>
        <p:origin x="1608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heme" Target="theme/theme1.xml"/><Relationship Id="rId5" Type="http://schemas.openxmlformats.org/officeDocument/2006/relationships/font" Target="fonts/font2.fntdata"/><Relationship Id="rId10" Type="http://schemas.openxmlformats.org/officeDocument/2006/relationships/viewProps" Target="viewProps.xml"/><Relationship Id="rId4" Type="http://schemas.openxmlformats.org/officeDocument/2006/relationships/font" Target="fonts/font1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15291" y="4692975"/>
            <a:ext cx="2034404" cy="1066915"/>
            <a:chOff x="0" y="0"/>
            <a:chExt cx="3040829" cy="372227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40829" cy="3722277"/>
            </a:xfrm>
            <a:custGeom>
              <a:avLst/>
              <a:gdLst/>
              <a:ahLst/>
              <a:cxnLst/>
              <a:rect l="l" t="t" r="r" b="b"/>
              <a:pathLst>
                <a:path w="3040830" h="1263858">
                  <a:moveTo>
                    <a:pt x="3040830" y="4437"/>
                  </a:moveTo>
                  <a:lnTo>
                    <a:pt x="0" y="4437"/>
                  </a:lnTo>
                  <a:lnTo>
                    <a:pt x="0" y="0"/>
                  </a:lnTo>
                  <a:lnTo>
                    <a:pt x="3040830" y="0"/>
                  </a:lnTo>
                  <a:lnTo>
                    <a:pt x="3040830" y="4437"/>
                  </a:lnTo>
                  <a:close/>
                  <a:moveTo>
                    <a:pt x="3040830" y="179680"/>
                  </a:moveTo>
                  <a:lnTo>
                    <a:pt x="0" y="179680"/>
                  </a:lnTo>
                  <a:lnTo>
                    <a:pt x="0" y="184116"/>
                  </a:lnTo>
                  <a:lnTo>
                    <a:pt x="3040830" y="184116"/>
                  </a:lnTo>
                  <a:lnTo>
                    <a:pt x="3040830" y="179680"/>
                  </a:lnTo>
                  <a:close/>
                  <a:moveTo>
                    <a:pt x="3040830" y="359914"/>
                  </a:moveTo>
                  <a:lnTo>
                    <a:pt x="0" y="359914"/>
                  </a:lnTo>
                  <a:lnTo>
                    <a:pt x="0" y="364350"/>
                  </a:lnTo>
                  <a:lnTo>
                    <a:pt x="3040830" y="364350"/>
                  </a:lnTo>
                  <a:lnTo>
                    <a:pt x="3040830" y="359914"/>
                  </a:lnTo>
                  <a:close/>
                  <a:moveTo>
                    <a:pt x="3040830" y="539593"/>
                  </a:moveTo>
                  <a:lnTo>
                    <a:pt x="0" y="539593"/>
                  </a:lnTo>
                  <a:lnTo>
                    <a:pt x="0" y="544030"/>
                  </a:lnTo>
                  <a:lnTo>
                    <a:pt x="3040830" y="544030"/>
                  </a:lnTo>
                  <a:lnTo>
                    <a:pt x="3040830" y="539593"/>
                  </a:lnTo>
                  <a:close/>
                  <a:moveTo>
                    <a:pt x="3040830" y="719273"/>
                  </a:moveTo>
                  <a:lnTo>
                    <a:pt x="0" y="719273"/>
                  </a:lnTo>
                  <a:lnTo>
                    <a:pt x="0" y="723710"/>
                  </a:lnTo>
                  <a:lnTo>
                    <a:pt x="3040830" y="723710"/>
                  </a:lnTo>
                  <a:lnTo>
                    <a:pt x="3040830" y="719273"/>
                  </a:lnTo>
                  <a:close/>
                  <a:moveTo>
                    <a:pt x="3040830" y="899507"/>
                  </a:moveTo>
                  <a:lnTo>
                    <a:pt x="0" y="899507"/>
                  </a:lnTo>
                  <a:lnTo>
                    <a:pt x="0" y="903944"/>
                  </a:lnTo>
                  <a:lnTo>
                    <a:pt x="3040830" y="903944"/>
                  </a:lnTo>
                  <a:lnTo>
                    <a:pt x="3040830" y="899507"/>
                  </a:lnTo>
                  <a:close/>
                  <a:moveTo>
                    <a:pt x="3040830" y="1079187"/>
                  </a:moveTo>
                  <a:lnTo>
                    <a:pt x="0" y="1079187"/>
                  </a:lnTo>
                  <a:lnTo>
                    <a:pt x="0" y="1083623"/>
                  </a:lnTo>
                  <a:lnTo>
                    <a:pt x="3040830" y="1083623"/>
                  </a:lnTo>
                  <a:lnTo>
                    <a:pt x="3040830" y="1079187"/>
                  </a:lnTo>
                  <a:close/>
                  <a:moveTo>
                    <a:pt x="3040830" y="1259421"/>
                  </a:moveTo>
                  <a:lnTo>
                    <a:pt x="0" y="1259421"/>
                  </a:lnTo>
                  <a:lnTo>
                    <a:pt x="0" y="1263858"/>
                  </a:lnTo>
                  <a:lnTo>
                    <a:pt x="3040830" y="1263858"/>
                  </a:lnTo>
                  <a:lnTo>
                    <a:pt x="3040830" y="125942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ja-JP" altLang="en-US" dirty="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172026" y="168179"/>
            <a:ext cx="4923764" cy="912950"/>
            <a:chOff x="0" y="0"/>
            <a:chExt cx="1764566" cy="32718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64566" cy="327181"/>
            </a:xfrm>
            <a:custGeom>
              <a:avLst/>
              <a:gdLst/>
              <a:ahLst/>
              <a:cxnLst/>
              <a:rect l="l" t="t" r="r" b="b"/>
              <a:pathLst>
                <a:path w="1764566" h="327181">
                  <a:moveTo>
                    <a:pt x="18868" y="0"/>
                  </a:moveTo>
                  <a:lnTo>
                    <a:pt x="1745698" y="0"/>
                  </a:lnTo>
                  <a:cubicBezTo>
                    <a:pt x="1750702" y="0"/>
                    <a:pt x="1755501" y="1988"/>
                    <a:pt x="1759040" y="5526"/>
                  </a:cubicBezTo>
                  <a:cubicBezTo>
                    <a:pt x="1762578" y="9065"/>
                    <a:pt x="1764566" y="13864"/>
                    <a:pt x="1764566" y="18868"/>
                  </a:cubicBezTo>
                  <a:lnTo>
                    <a:pt x="1764566" y="308312"/>
                  </a:lnTo>
                  <a:cubicBezTo>
                    <a:pt x="1764566" y="318733"/>
                    <a:pt x="1756118" y="327181"/>
                    <a:pt x="1745698" y="327181"/>
                  </a:cubicBezTo>
                  <a:lnTo>
                    <a:pt x="18868" y="327181"/>
                  </a:lnTo>
                  <a:cubicBezTo>
                    <a:pt x="13864" y="327181"/>
                    <a:pt x="9065" y="325193"/>
                    <a:pt x="5526" y="321654"/>
                  </a:cubicBezTo>
                  <a:cubicBezTo>
                    <a:pt x="1988" y="318116"/>
                    <a:pt x="0" y="313316"/>
                    <a:pt x="0" y="308312"/>
                  </a:cubicBezTo>
                  <a:lnTo>
                    <a:pt x="0" y="18868"/>
                  </a:lnTo>
                  <a:cubicBezTo>
                    <a:pt x="0" y="13864"/>
                    <a:pt x="1988" y="9065"/>
                    <a:pt x="5526" y="5526"/>
                  </a:cubicBezTo>
                  <a:cubicBezTo>
                    <a:pt x="9065" y="1988"/>
                    <a:pt x="13864" y="0"/>
                    <a:pt x="18868" y="0"/>
                  </a:cubicBezTo>
                  <a:close/>
                </a:path>
              </a:pathLst>
            </a:custGeom>
            <a:solidFill>
              <a:srgbClr val="68CBC0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1764566" cy="4033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6205216" y="210755"/>
            <a:ext cx="1035993" cy="1414940"/>
          </a:xfrm>
          <a:custGeom>
            <a:avLst/>
            <a:gdLst/>
            <a:ahLst/>
            <a:cxnLst/>
            <a:rect l="l" t="t" r="r" b="b"/>
            <a:pathLst>
              <a:path w="1035993" h="1414940">
                <a:moveTo>
                  <a:pt x="0" y="0"/>
                </a:moveTo>
                <a:lnTo>
                  <a:pt x="1035992" y="0"/>
                </a:lnTo>
                <a:lnTo>
                  <a:pt x="1035992" y="1414940"/>
                </a:lnTo>
                <a:lnTo>
                  <a:pt x="0" y="14149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315291" y="1861472"/>
            <a:ext cx="2803412" cy="1300841"/>
            <a:chOff x="0" y="0"/>
            <a:chExt cx="4438940" cy="2062480"/>
          </a:xfrm>
        </p:grpSpPr>
        <p:sp>
          <p:nvSpPr>
            <p:cNvPr id="11" name="Freeform 11"/>
            <p:cNvSpPr/>
            <p:nvPr/>
          </p:nvSpPr>
          <p:spPr>
            <a:xfrm>
              <a:off x="1270" y="-10160"/>
              <a:ext cx="4435130" cy="2086610"/>
            </a:xfrm>
            <a:custGeom>
              <a:avLst/>
              <a:gdLst/>
              <a:ahLst/>
              <a:cxnLst/>
              <a:rect l="l" t="t" r="r" b="b"/>
              <a:pathLst>
                <a:path w="4435130" h="2086610">
                  <a:moveTo>
                    <a:pt x="4432590" y="1272540"/>
                  </a:moveTo>
                  <a:cubicBezTo>
                    <a:pt x="4431320" y="1107440"/>
                    <a:pt x="4435130" y="1041717"/>
                    <a:pt x="4424970" y="1041717"/>
                  </a:cubicBezTo>
                  <a:cubicBezTo>
                    <a:pt x="4433860" y="1041717"/>
                    <a:pt x="4424970" y="1041717"/>
                    <a:pt x="4433860" y="1041717"/>
                  </a:cubicBezTo>
                  <a:cubicBezTo>
                    <a:pt x="4430049" y="1041717"/>
                    <a:pt x="4431320" y="1041717"/>
                    <a:pt x="4424970" y="1041717"/>
                  </a:cubicBezTo>
                  <a:lnTo>
                    <a:pt x="4424970" y="1041717"/>
                  </a:lnTo>
                  <a:cubicBezTo>
                    <a:pt x="4427510" y="1041717"/>
                    <a:pt x="4428780" y="1041717"/>
                    <a:pt x="4422430" y="1041717"/>
                  </a:cubicBezTo>
                  <a:cubicBezTo>
                    <a:pt x="4422430" y="1041717"/>
                    <a:pt x="4421160" y="1041717"/>
                    <a:pt x="4421160" y="1041717"/>
                  </a:cubicBezTo>
                  <a:cubicBezTo>
                    <a:pt x="4418620" y="1041717"/>
                    <a:pt x="4417349" y="1041717"/>
                    <a:pt x="4416080" y="1041717"/>
                  </a:cubicBezTo>
                  <a:cubicBezTo>
                    <a:pt x="4414810" y="1041717"/>
                    <a:pt x="4417349" y="1041717"/>
                    <a:pt x="4417349" y="1041717"/>
                  </a:cubicBezTo>
                  <a:cubicBezTo>
                    <a:pt x="4419890" y="1041717"/>
                    <a:pt x="4421160" y="1041717"/>
                    <a:pt x="4418620" y="1041717"/>
                  </a:cubicBezTo>
                  <a:cubicBezTo>
                    <a:pt x="4418620" y="1041717"/>
                    <a:pt x="4419890" y="1041717"/>
                    <a:pt x="4419890" y="1041717"/>
                  </a:cubicBezTo>
                  <a:cubicBezTo>
                    <a:pt x="4416080" y="1041717"/>
                    <a:pt x="4413540" y="1041717"/>
                    <a:pt x="4416080" y="1041717"/>
                  </a:cubicBezTo>
                  <a:lnTo>
                    <a:pt x="4410999" y="1041717"/>
                  </a:lnTo>
                  <a:lnTo>
                    <a:pt x="4410999" y="1041717"/>
                  </a:lnTo>
                  <a:cubicBezTo>
                    <a:pt x="4413540" y="1041717"/>
                    <a:pt x="4416080" y="974090"/>
                    <a:pt x="4416080" y="783590"/>
                  </a:cubicBezTo>
                  <a:cubicBezTo>
                    <a:pt x="4416080" y="548640"/>
                    <a:pt x="4416080" y="311150"/>
                    <a:pt x="4417349" y="74930"/>
                  </a:cubicBezTo>
                  <a:lnTo>
                    <a:pt x="4417349" y="17780"/>
                  </a:lnTo>
                  <a:lnTo>
                    <a:pt x="4376710" y="17780"/>
                  </a:lnTo>
                  <a:lnTo>
                    <a:pt x="4376710" y="52070"/>
                  </a:lnTo>
                  <a:lnTo>
                    <a:pt x="4383060" y="52070"/>
                  </a:lnTo>
                  <a:lnTo>
                    <a:pt x="4383060" y="74930"/>
                  </a:lnTo>
                  <a:cubicBezTo>
                    <a:pt x="4383060" y="100330"/>
                    <a:pt x="4384330" y="127000"/>
                    <a:pt x="4384330" y="153670"/>
                  </a:cubicBezTo>
                  <a:cubicBezTo>
                    <a:pt x="4384330" y="191770"/>
                    <a:pt x="4384330" y="231140"/>
                    <a:pt x="4385599" y="270510"/>
                  </a:cubicBezTo>
                  <a:lnTo>
                    <a:pt x="4385599" y="508000"/>
                  </a:lnTo>
                  <a:cubicBezTo>
                    <a:pt x="4385599" y="661670"/>
                    <a:pt x="4386870" y="815340"/>
                    <a:pt x="4391949" y="965200"/>
                  </a:cubicBezTo>
                  <a:lnTo>
                    <a:pt x="4386870" y="955040"/>
                  </a:lnTo>
                  <a:cubicBezTo>
                    <a:pt x="4389410" y="993140"/>
                    <a:pt x="4389410" y="1033780"/>
                    <a:pt x="4390680" y="1041717"/>
                  </a:cubicBezTo>
                  <a:cubicBezTo>
                    <a:pt x="4390680" y="1041717"/>
                    <a:pt x="4391949" y="1041717"/>
                    <a:pt x="4391949" y="1041717"/>
                  </a:cubicBezTo>
                  <a:cubicBezTo>
                    <a:pt x="4393220" y="1041717"/>
                    <a:pt x="4388140" y="1041717"/>
                    <a:pt x="4391949" y="1041717"/>
                  </a:cubicBezTo>
                  <a:lnTo>
                    <a:pt x="4389410" y="1041717"/>
                  </a:lnTo>
                  <a:cubicBezTo>
                    <a:pt x="4388140" y="1041717"/>
                    <a:pt x="4389410" y="1041717"/>
                    <a:pt x="4390680" y="1041717"/>
                  </a:cubicBezTo>
                  <a:cubicBezTo>
                    <a:pt x="4390680" y="1041717"/>
                    <a:pt x="4389410" y="1041717"/>
                    <a:pt x="4390680" y="1041717"/>
                  </a:cubicBezTo>
                  <a:cubicBezTo>
                    <a:pt x="4389410" y="1041717"/>
                    <a:pt x="4393220" y="1041717"/>
                    <a:pt x="4393220" y="1041717"/>
                  </a:cubicBezTo>
                  <a:lnTo>
                    <a:pt x="4388140" y="1041717"/>
                  </a:lnTo>
                  <a:cubicBezTo>
                    <a:pt x="4405920" y="1041717"/>
                    <a:pt x="4372899" y="1041717"/>
                    <a:pt x="4391949" y="1041717"/>
                  </a:cubicBezTo>
                  <a:lnTo>
                    <a:pt x="4385599" y="1041717"/>
                  </a:lnTo>
                  <a:cubicBezTo>
                    <a:pt x="4395760" y="1041717"/>
                    <a:pt x="4381790" y="1041717"/>
                    <a:pt x="4398299" y="1041717"/>
                  </a:cubicBezTo>
                  <a:lnTo>
                    <a:pt x="4393220" y="1041717"/>
                  </a:lnTo>
                  <a:cubicBezTo>
                    <a:pt x="4414810" y="1041717"/>
                    <a:pt x="4383060" y="1041717"/>
                    <a:pt x="4397030" y="1041717"/>
                  </a:cubicBezTo>
                  <a:lnTo>
                    <a:pt x="4393220" y="1041717"/>
                  </a:lnTo>
                  <a:cubicBezTo>
                    <a:pt x="4395760" y="1041717"/>
                    <a:pt x="4398299" y="1041717"/>
                    <a:pt x="4394490" y="1041717"/>
                  </a:cubicBezTo>
                  <a:cubicBezTo>
                    <a:pt x="4394490" y="1041717"/>
                    <a:pt x="4393220" y="1041717"/>
                    <a:pt x="4391949" y="1041717"/>
                  </a:cubicBezTo>
                  <a:cubicBezTo>
                    <a:pt x="4376710" y="1207770"/>
                    <a:pt x="4393220" y="1485900"/>
                    <a:pt x="4393220" y="1750060"/>
                  </a:cubicBezTo>
                  <a:lnTo>
                    <a:pt x="4385599" y="1719580"/>
                  </a:lnTo>
                  <a:cubicBezTo>
                    <a:pt x="4388140" y="1757680"/>
                    <a:pt x="4389410" y="1807210"/>
                    <a:pt x="4389410" y="1860550"/>
                  </a:cubicBezTo>
                  <a:lnTo>
                    <a:pt x="4389410" y="2021840"/>
                  </a:lnTo>
                  <a:cubicBezTo>
                    <a:pt x="4385599" y="2021840"/>
                    <a:pt x="4383060" y="2020570"/>
                    <a:pt x="4377980" y="2020570"/>
                  </a:cubicBezTo>
                  <a:lnTo>
                    <a:pt x="4375440" y="2021840"/>
                  </a:lnTo>
                  <a:lnTo>
                    <a:pt x="4364010" y="2026920"/>
                  </a:lnTo>
                  <a:lnTo>
                    <a:pt x="4356390" y="2026920"/>
                  </a:lnTo>
                  <a:cubicBezTo>
                    <a:pt x="4336070" y="2021840"/>
                    <a:pt x="4339880" y="2024380"/>
                    <a:pt x="4330990" y="2019300"/>
                  </a:cubicBezTo>
                  <a:cubicBezTo>
                    <a:pt x="4226849" y="2018030"/>
                    <a:pt x="4212880" y="2007870"/>
                    <a:pt x="4139220" y="2002790"/>
                  </a:cubicBezTo>
                  <a:cubicBezTo>
                    <a:pt x="4139220" y="2002790"/>
                    <a:pt x="4140490" y="2002790"/>
                    <a:pt x="4139220" y="2004060"/>
                  </a:cubicBezTo>
                  <a:cubicBezTo>
                    <a:pt x="4088420" y="2012950"/>
                    <a:pt x="4018570" y="2007870"/>
                    <a:pt x="3977930" y="2006600"/>
                  </a:cubicBezTo>
                  <a:lnTo>
                    <a:pt x="3961420" y="2002790"/>
                  </a:lnTo>
                  <a:cubicBezTo>
                    <a:pt x="3937290" y="1993900"/>
                    <a:pt x="3843310" y="2019300"/>
                    <a:pt x="3875060" y="2005330"/>
                  </a:cubicBezTo>
                  <a:cubicBezTo>
                    <a:pt x="3664240" y="2009140"/>
                    <a:pt x="3422940" y="2009140"/>
                    <a:pt x="3286364" y="2009140"/>
                  </a:cubicBezTo>
                  <a:cubicBezTo>
                    <a:pt x="3268044" y="2015490"/>
                    <a:pt x="3186311" y="2009140"/>
                    <a:pt x="3215200" y="2019300"/>
                  </a:cubicBezTo>
                  <a:cubicBezTo>
                    <a:pt x="3182788" y="2006600"/>
                    <a:pt x="3085554" y="2004060"/>
                    <a:pt x="3049619" y="2004060"/>
                  </a:cubicBezTo>
                  <a:cubicBezTo>
                    <a:pt x="3051029" y="2002790"/>
                    <a:pt x="3052438" y="2001520"/>
                    <a:pt x="3058074" y="2001520"/>
                  </a:cubicBezTo>
                  <a:cubicBezTo>
                    <a:pt x="2988319" y="1985010"/>
                    <a:pt x="2974932" y="2016760"/>
                    <a:pt x="2909404" y="1996440"/>
                  </a:cubicBezTo>
                  <a:cubicBezTo>
                    <a:pt x="2898835" y="2010410"/>
                    <a:pt x="2790327" y="1992630"/>
                    <a:pt x="2752984" y="2007870"/>
                  </a:cubicBezTo>
                  <a:cubicBezTo>
                    <a:pt x="2745233" y="2005330"/>
                    <a:pt x="2742415" y="2001520"/>
                    <a:pt x="2745233" y="2000250"/>
                  </a:cubicBezTo>
                  <a:cubicBezTo>
                    <a:pt x="2626861" y="1997710"/>
                    <a:pt x="2496510" y="1996440"/>
                    <a:pt x="2397162" y="1993900"/>
                  </a:cubicBezTo>
                  <a:cubicBezTo>
                    <a:pt x="2311906" y="2006600"/>
                    <a:pt x="2190715" y="1988820"/>
                    <a:pt x="2116732" y="2005330"/>
                  </a:cubicBezTo>
                  <a:cubicBezTo>
                    <a:pt x="2056137" y="2001520"/>
                    <a:pt x="1957493" y="1995170"/>
                    <a:pt x="1872941" y="2001520"/>
                  </a:cubicBezTo>
                  <a:lnTo>
                    <a:pt x="1881397" y="1998980"/>
                  </a:lnTo>
                  <a:cubicBezTo>
                    <a:pt x="1785571" y="2000250"/>
                    <a:pt x="1665790" y="2000250"/>
                    <a:pt x="1600262" y="2011680"/>
                  </a:cubicBezTo>
                  <a:cubicBezTo>
                    <a:pt x="1572078" y="1995170"/>
                    <a:pt x="1530507" y="1998980"/>
                    <a:pt x="1488936" y="1993900"/>
                  </a:cubicBezTo>
                  <a:cubicBezTo>
                    <a:pt x="1424817" y="2001520"/>
                    <a:pt x="1295876" y="1998980"/>
                    <a:pt x="1197937" y="2006600"/>
                  </a:cubicBezTo>
                  <a:cubicBezTo>
                    <a:pt x="1183140" y="1998980"/>
                    <a:pt x="1117613" y="2010410"/>
                    <a:pt x="1112681" y="1998980"/>
                  </a:cubicBezTo>
                  <a:cubicBezTo>
                    <a:pt x="1004570" y="2006600"/>
                    <a:pt x="814070" y="2010410"/>
                    <a:pt x="617220" y="2011680"/>
                  </a:cubicBezTo>
                  <a:lnTo>
                    <a:pt x="318770" y="2011680"/>
                  </a:lnTo>
                  <a:lnTo>
                    <a:pt x="168910" y="2010410"/>
                  </a:lnTo>
                  <a:lnTo>
                    <a:pt x="93980" y="2009140"/>
                  </a:lnTo>
                  <a:lnTo>
                    <a:pt x="58420" y="2009140"/>
                  </a:lnTo>
                  <a:lnTo>
                    <a:pt x="45720" y="2007870"/>
                  </a:lnTo>
                  <a:lnTo>
                    <a:pt x="48260" y="2007870"/>
                  </a:lnTo>
                  <a:cubicBezTo>
                    <a:pt x="52070" y="1865630"/>
                    <a:pt x="55880" y="1725930"/>
                    <a:pt x="58420" y="1591310"/>
                  </a:cubicBezTo>
                  <a:cubicBezTo>
                    <a:pt x="55880" y="1567180"/>
                    <a:pt x="53340" y="1543050"/>
                    <a:pt x="49530" y="1517650"/>
                  </a:cubicBezTo>
                  <a:cubicBezTo>
                    <a:pt x="46990" y="1352550"/>
                    <a:pt x="45720" y="1169670"/>
                    <a:pt x="45720" y="1041717"/>
                  </a:cubicBezTo>
                  <a:cubicBezTo>
                    <a:pt x="46990" y="1041717"/>
                    <a:pt x="48260" y="1041717"/>
                    <a:pt x="45720" y="1041717"/>
                  </a:cubicBezTo>
                  <a:lnTo>
                    <a:pt x="45720" y="1041717"/>
                  </a:lnTo>
                  <a:lnTo>
                    <a:pt x="48260" y="1041717"/>
                  </a:lnTo>
                  <a:lnTo>
                    <a:pt x="49530" y="1041717"/>
                  </a:lnTo>
                  <a:cubicBezTo>
                    <a:pt x="50800" y="1041717"/>
                    <a:pt x="53340" y="1041717"/>
                    <a:pt x="54610" y="1041717"/>
                  </a:cubicBezTo>
                  <a:lnTo>
                    <a:pt x="54610" y="1041717"/>
                  </a:lnTo>
                  <a:lnTo>
                    <a:pt x="54610" y="1041717"/>
                  </a:lnTo>
                  <a:cubicBezTo>
                    <a:pt x="55880" y="1041717"/>
                    <a:pt x="57150" y="1041717"/>
                    <a:pt x="57150" y="1041717"/>
                  </a:cubicBezTo>
                  <a:lnTo>
                    <a:pt x="57150" y="1041717"/>
                  </a:lnTo>
                  <a:cubicBezTo>
                    <a:pt x="58420" y="1041717"/>
                    <a:pt x="59690" y="1041717"/>
                    <a:pt x="58420" y="1041717"/>
                  </a:cubicBezTo>
                  <a:cubicBezTo>
                    <a:pt x="69850" y="1041717"/>
                    <a:pt x="57150" y="1041717"/>
                    <a:pt x="57150" y="1041717"/>
                  </a:cubicBezTo>
                  <a:lnTo>
                    <a:pt x="57150" y="1041717"/>
                  </a:lnTo>
                  <a:cubicBezTo>
                    <a:pt x="57150" y="1041717"/>
                    <a:pt x="59690" y="1041717"/>
                    <a:pt x="63500" y="1041717"/>
                  </a:cubicBezTo>
                  <a:cubicBezTo>
                    <a:pt x="50800" y="1041717"/>
                    <a:pt x="64770" y="1041717"/>
                    <a:pt x="54610" y="1041717"/>
                  </a:cubicBezTo>
                  <a:lnTo>
                    <a:pt x="54610" y="1041717"/>
                  </a:lnTo>
                  <a:cubicBezTo>
                    <a:pt x="57150" y="1041717"/>
                    <a:pt x="58420" y="1041717"/>
                    <a:pt x="59690" y="1041717"/>
                  </a:cubicBezTo>
                  <a:cubicBezTo>
                    <a:pt x="62230" y="1041717"/>
                    <a:pt x="63500" y="1041717"/>
                    <a:pt x="66040" y="1041717"/>
                  </a:cubicBezTo>
                  <a:cubicBezTo>
                    <a:pt x="53340" y="1041717"/>
                    <a:pt x="71120" y="1041717"/>
                    <a:pt x="54610" y="1041717"/>
                  </a:cubicBezTo>
                  <a:cubicBezTo>
                    <a:pt x="58420" y="1041717"/>
                    <a:pt x="64770" y="1041717"/>
                    <a:pt x="58420" y="1041717"/>
                  </a:cubicBezTo>
                  <a:lnTo>
                    <a:pt x="60960" y="1041717"/>
                  </a:lnTo>
                  <a:cubicBezTo>
                    <a:pt x="59690" y="1041717"/>
                    <a:pt x="59690" y="1041717"/>
                    <a:pt x="48260" y="1041717"/>
                  </a:cubicBezTo>
                  <a:cubicBezTo>
                    <a:pt x="64770" y="1041717"/>
                    <a:pt x="60960" y="1041717"/>
                    <a:pt x="66040" y="1041717"/>
                  </a:cubicBezTo>
                  <a:cubicBezTo>
                    <a:pt x="58420" y="1041717"/>
                    <a:pt x="60960" y="1041717"/>
                    <a:pt x="53340" y="1041717"/>
                  </a:cubicBezTo>
                  <a:cubicBezTo>
                    <a:pt x="60960" y="1041717"/>
                    <a:pt x="50800" y="1041717"/>
                    <a:pt x="60960" y="1041717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38698" y="58420"/>
                    <a:pt x="1091543" y="72390"/>
                    <a:pt x="1150729" y="63500"/>
                  </a:cubicBezTo>
                  <a:lnTo>
                    <a:pt x="1154252" y="66040"/>
                  </a:lnTo>
                  <a:lnTo>
                    <a:pt x="1191596" y="62230"/>
                  </a:lnTo>
                  <a:cubicBezTo>
                    <a:pt x="1190891" y="64770"/>
                    <a:pt x="1189482" y="69850"/>
                    <a:pt x="1178208" y="69850"/>
                  </a:cubicBezTo>
                  <a:cubicBezTo>
                    <a:pt x="1633378" y="73660"/>
                    <a:pt x="2102640" y="55880"/>
                    <a:pt x="2569788" y="58420"/>
                  </a:cubicBezTo>
                  <a:lnTo>
                    <a:pt x="2552173" y="62230"/>
                  </a:lnTo>
                  <a:lnTo>
                    <a:pt x="2643066" y="55880"/>
                  </a:lnTo>
                  <a:cubicBezTo>
                    <a:pt x="2642362" y="57150"/>
                    <a:pt x="2638134" y="58420"/>
                    <a:pt x="2633907" y="59690"/>
                  </a:cubicBezTo>
                  <a:cubicBezTo>
                    <a:pt x="2750165" y="66040"/>
                    <a:pt x="2870652" y="55880"/>
                    <a:pt x="2983387" y="57150"/>
                  </a:cubicBezTo>
                  <a:cubicBezTo>
                    <a:pt x="2982683" y="58420"/>
                    <a:pt x="2965772" y="62230"/>
                    <a:pt x="2981273" y="64770"/>
                  </a:cubicBezTo>
                  <a:cubicBezTo>
                    <a:pt x="3065121" y="54610"/>
                    <a:pt x="3115851" y="77470"/>
                    <a:pt x="3157423" y="57150"/>
                  </a:cubicBezTo>
                  <a:cubicBezTo>
                    <a:pt x="3161650" y="58420"/>
                    <a:pt x="3163764" y="62230"/>
                    <a:pt x="3155309" y="64770"/>
                  </a:cubicBezTo>
                  <a:cubicBezTo>
                    <a:pt x="3388531" y="58420"/>
                    <a:pt x="3802670" y="58420"/>
                    <a:pt x="4225579" y="62230"/>
                  </a:cubicBezTo>
                  <a:cubicBezTo>
                    <a:pt x="4273840" y="59690"/>
                    <a:pt x="4324640" y="58420"/>
                    <a:pt x="4375440" y="55880"/>
                  </a:cubicBezTo>
                  <a:lnTo>
                    <a:pt x="4375440" y="20320"/>
                  </a:lnTo>
                  <a:cubicBezTo>
                    <a:pt x="4097310" y="19050"/>
                    <a:pt x="3817910" y="19050"/>
                    <a:pt x="3538510" y="17780"/>
                  </a:cubicBezTo>
                  <a:cubicBezTo>
                    <a:pt x="2986910" y="12700"/>
                    <a:pt x="2554287" y="0"/>
                    <a:pt x="2073047" y="24130"/>
                  </a:cubicBezTo>
                  <a:cubicBezTo>
                    <a:pt x="2073752" y="22860"/>
                    <a:pt x="2069524" y="21590"/>
                    <a:pt x="2082207" y="20320"/>
                  </a:cubicBezTo>
                  <a:cubicBezTo>
                    <a:pt x="1943401" y="24130"/>
                    <a:pt x="1817278" y="17780"/>
                    <a:pt x="1686223" y="21590"/>
                  </a:cubicBezTo>
                  <a:lnTo>
                    <a:pt x="1686928" y="20320"/>
                  </a:lnTo>
                  <a:cubicBezTo>
                    <a:pt x="1364222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1717"/>
                    <a:pt x="20320" y="1041717"/>
                  </a:cubicBezTo>
                  <a:cubicBezTo>
                    <a:pt x="26670" y="1041717"/>
                    <a:pt x="8890" y="1041717"/>
                    <a:pt x="13970" y="1041717"/>
                  </a:cubicBezTo>
                  <a:cubicBezTo>
                    <a:pt x="7620" y="1041717"/>
                    <a:pt x="21590" y="1041717"/>
                    <a:pt x="25400" y="1041717"/>
                  </a:cubicBezTo>
                  <a:cubicBezTo>
                    <a:pt x="20320" y="1041717"/>
                    <a:pt x="13970" y="1041717"/>
                    <a:pt x="15240" y="1096010"/>
                  </a:cubicBezTo>
                  <a:lnTo>
                    <a:pt x="19050" y="1083310"/>
                  </a:lnTo>
                  <a:cubicBezTo>
                    <a:pt x="13970" y="1132840"/>
                    <a:pt x="15240" y="1187450"/>
                    <a:pt x="19050" y="1239520"/>
                  </a:cubicBezTo>
                  <a:cubicBezTo>
                    <a:pt x="17780" y="1300480"/>
                    <a:pt x="17780" y="1362710"/>
                    <a:pt x="19050" y="1424940"/>
                  </a:cubicBezTo>
                  <a:cubicBezTo>
                    <a:pt x="19050" y="1426210"/>
                    <a:pt x="19050" y="1428750"/>
                    <a:pt x="17780" y="1430020"/>
                  </a:cubicBezTo>
                  <a:lnTo>
                    <a:pt x="16510" y="1417320"/>
                  </a:lnTo>
                  <a:cubicBezTo>
                    <a:pt x="12700" y="1441450"/>
                    <a:pt x="15240" y="1469390"/>
                    <a:pt x="19050" y="1497330"/>
                  </a:cubicBezTo>
                  <a:cubicBezTo>
                    <a:pt x="19050" y="1521460"/>
                    <a:pt x="20320" y="1544320"/>
                    <a:pt x="20320" y="1568450"/>
                  </a:cubicBezTo>
                  <a:lnTo>
                    <a:pt x="24130" y="1764030"/>
                  </a:lnTo>
                  <a:cubicBezTo>
                    <a:pt x="21590" y="1813560"/>
                    <a:pt x="34290" y="1936750"/>
                    <a:pt x="15240" y="1940560"/>
                  </a:cubicBezTo>
                  <a:cubicBezTo>
                    <a:pt x="15240" y="1897380"/>
                    <a:pt x="6350" y="2007870"/>
                    <a:pt x="1270" y="1911350"/>
                  </a:cubicBezTo>
                  <a:cubicBezTo>
                    <a:pt x="0" y="1922780"/>
                    <a:pt x="0" y="1950720"/>
                    <a:pt x="0" y="1979930"/>
                  </a:cubicBezTo>
                  <a:cubicBezTo>
                    <a:pt x="0" y="1988820"/>
                    <a:pt x="1270" y="1997710"/>
                    <a:pt x="1270" y="2005330"/>
                  </a:cubicBezTo>
                  <a:cubicBezTo>
                    <a:pt x="2540" y="2023110"/>
                    <a:pt x="5080" y="2035810"/>
                    <a:pt x="7620" y="2032000"/>
                  </a:cubicBezTo>
                  <a:cubicBezTo>
                    <a:pt x="17780" y="2042160"/>
                    <a:pt x="25400" y="2086610"/>
                    <a:pt x="33020" y="2025650"/>
                  </a:cubicBezTo>
                  <a:lnTo>
                    <a:pt x="60960" y="2025650"/>
                  </a:lnTo>
                  <a:cubicBezTo>
                    <a:pt x="91440" y="2025650"/>
                    <a:pt x="121920" y="2025650"/>
                    <a:pt x="152400" y="2026920"/>
                  </a:cubicBezTo>
                  <a:cubicBezTo>
                    <a:pt x="194310" y="2028190"/>
                    <a:pt x="234950" y="2029460"/>
                    <a:pt x="273050" y="2030730"/>
                  </a:cubicBezTo>
                  <a:cubicBezTo>
                    <a:pt x="991870" y="2057400"/>
                    <a:pt x="1393815" y="2040890"/>
                    <a:pt x="1792617" y="2024380"/>
                  </a:cubicBezTo>
                  <a:cubicBezTo>
                    <a:pt x="2130824" y="2033270"/>
                    <a:pt x="2469031" y="2012950"/>
                    <a:pt x="2798078" y="2025650"/>
                  </a:cubicBezTo>
                  <a:cubicBezTo>
                    <a:pt x="2616292" y="2028190"/>
                    <a:pt x="2436619" y="2033270"/>
                    <a:pt x="2249197" y="2037080"/>
                  </a:cubicBezTo>
                  <a:cubicBezTo>
                    <a:pt x="2253424" y="2035810"/>
                    <a:pt x="2255538" y="2034540"/>
                    <a:pt x="2259765" y="2033270"/>
                  </a:cubicBezTo>
                  <a:cubicBezTo>
                    <a:pt x="2245673" y="2035810"/>
                    <a:pt x="2230172" y="2039620"/>
                    <a:pt x="2213967" y="2038350"/>
                  </a:cubicBezTo>
                  <a:cubicBezTo>
                    <a:pt x="2209739" y="2037080"/>
                    <a:pt x="2218194" y="2035810"/>
                    <a:pt x="2223831" y="2034540"/>
                  </a:cubicBezTo>
                  <a:cubicBezTo>
                    <a:pt x="2161826" y="2024380"/>
                    <a:pt x="2042749" y="2040890"/>
                    <a:pt x="2003997" y="2033270"/>
                  </a:cubicBezTo>
                  <a:cubicBezTo>
                    <a:pt x="1986382" y="2034540"/>
                    <a:pt x="1978631" y="2038350"/>
                    <a:pt x="1988495" y="2042160"/>
                  </a:cubicBezTo>
                  <a:cubicBezTo>
                    <a:pt x="1760206" y="2044700"/>
                    <a:pt x="1515710" y="2047240"/>
                    <a:pt x="1282489" y="2054860"/>
                  </a:cubicBezTo>
                  <a:cubicBezTo>
                    <a:pt x="1271215" y="2053590"/>
                    <a:pt x="1269101" y="2051050"/>
                    <a:pt x="1272624" y="2047240"/>
                  </a:cubicBezTo>
                  <a:cubicBezTo>
                    <a:pt x="1073928" y="2063750"/>
                    <a:pt x="735330" y="2057400"/>
                    <a:pt x="368300" y="2054860"/>
                  </a:cubicBezTo>
                  <a:cubicBezTo>
                    <a:pt x="354330" y="2058670"/>
                    <a:pt x="405130" y="2059940"/>
                    <a:pt x="369570" y="2063750"/>
                  </a:cubicBezTo>
                  <a:cubicBezTo>
                    <a:pt x="487680" y="2068830"/>
                    <a:pt x="585470" y="2053590"/>
                    <a:pt x="692150" y="2061210"/>
                  </a:cubicBezTo>
                  <a:lnTo>
                    <a:pt x="678180" y="2065020"/>
                  </a:lnTo>
                  <a:cubicBezTo>
                    <a:pt x="755650" y="2067560"/>
                    <a:pt x="693420" y="2054860"/>
                    <a:pt x="774700" y="2059940"/>
                  </a:cubicBezTo>
                  <a:cubicBezTo>
                    <a:pt x="806450" y="2063750"/>
                    <a:pt x="767080" y="2065020"/>
                    <a:pt x="781050" y="2066290"/>
                  </a:cubicBezTo>
                  <a:cubicBezTo>
                    <a:pt x="946150" y="2065020"/>
                    <a:pt x="1078155" y="2068830"/>
                    <a:pt x="1164821" y="2058670"/>
                  </a:cubicBezTo>
                  <a:cubicBezTo>
                    <a:pt x="1185959" y="2067560"/>
                    <a:pt x="1263465" y="2058670"/>
                    <a:pt x="1297285" y="2067560"/>
                  </a:cubicBezTo>
                  <a:cubicBezTo>
                    <a:pt x="1321242" y="2063750"/>
                    <a:pt x="1344493" y="2065020"/>
                    <a:pt x="1353653" y="2058670"/>
                  </a:cubicBezTo>
                  <a:cubicBezTo>
                    <a:pt x="1674950" y="2063750"/>
                    <a:pt x="2003292" y="2054860"/>
                    <a:pt x="2332339" y="2054860"/>
                  </a:cubicBezTo>
                  <a:cubicBezTo>
                    <a:pt x="2486646" y="2037080"/>
                    <a:pt x="2670546" y="2058670"/>
                    <a:pt x="2853741" y="2052320"/>
                  </a:cubicBezTo>
                  <a:cubicBezTo>
                    <a:pt x="2855150" y="2052320"/>
                    <a:pt x="2854446" y="2053590"/>
                    <a:pt x="2853741" y="2053590"/>
                  </a:cubicBezTo>
                  <a:cubicBezTo>
                    <a:pt x="2913632" y="2049780"/>
                    <a:pt x="3000297" y="2047240"/>
                    <a:pt x="3071462" y="2049780"/>
                  </a:cubicBezTo>
                  <a:lnTo>
                    <a:pt x="3132057" y="2042160"/>
                  </a:lnTo>
                  <a:cubicBezTo>
                    <a:pt x="3268044" y="2047240"/>
                    <a:pt x="3405441" y="2049780"/>
                    <a:pt x="3650270" y="2049780"/>
                  </a:cubicBezTo>
                  <a:lnTo>
                    <a:pt x="4289079" y="2049780"/>
                  </a:lnTo>
                  <a:cubicBezTo>
                    <a:pt x="4285270" y="2051050"/>
                    <a:pt x="4273840" y="2052320"/>
                    <a:pt x="4249710" y="2053590"/>
                  </a:cubicBezTo>
                  <a:cubicBezTo>
                    <a:pt x="4268760" y="2054860"/>
                    <a:pt x="4341149" y="2054860"/>
                    <a:pt x="4376710" y="2051050"/>
                  </a:cubicBezTo>
                  <a:cubicBezTo>
                    <a:pt x="4381790" y="2051050"/>
                    <a:pt x="4386870" y="2049780"/>
                    <a:pt x="4390679" y="2049780"/>
                  </a:cubicBezTo>
                  <a:lnTo>
                    <a:pt x="4416079" y="2049780"/>
                  </a:lnTo>
                  <a:lnTo>
                    <a:pt x="4416079" y="2034540"/>
                  </a:lnTo>
                  <a:cubicBezTo>
                    <a:pt x="4423699" y="2030730"/>
                    <a:pt x="4409729" y="2032000"/>
                    <a:pt x="4416079" y="2024380"/>
                  </a:cubicBezTo>
                  <a:lnTo>
                    <a:pt x="4416079" y="1718310"/>
                  </a:lnTo>
                  <a:cubicBezTo>
                    <a:pt x="4421160" y="1737360"/>
                    <a:pt x="4413540" y="1800860"/>
                    <a:pt x="4422429" y="1791970"/>
                  </a:cubicBezTo>
                  <a:cubicBezTo>
                    <a:pt x="4426240" y="1747520"/>
                    <a:pt x="4419890" y="1728470"/>
                    <a:pt x="4416079" y="1718310"/>
                  </a:cubicBezTo>
                  <a:cubicBezTo>
                    <a:pt x="4416079" y="1536700"/>
                    <a:pt x="4417349" y="1353820"/>
                    <a:pt x="4417349" y="1172210"/>
                  </a:cubicBezTo>
                  <a:cubicBezTo>
                    <a:pt x="4418620" y="1056640"/>
                    <a:pt x="4418620" y="1041717"/>
                    <a:pt x="4419890" y="1041717"/>
                  </a:cubicBezTo>
                  <a:cubicBezTo>
                    <a:pt x="4426240" y="1111250"/>
                    <a:pt x="4421160" y="1399540"/>
                    <a:pt x="4419890" y="1682750"/>
                  </a:cubicBezTo>
                  <a:cubicBezTo>
                    <a:pt x="4423699" y="1696720"/>
                    <a:pt x="4424970" y="1645920"/>
                    <a:pt x="4428779" y="1681480"/>
                  </a:cubicBezTo>
                  <a:cubicBezTo>
                    <a:pt x="4433860" y="1563370"/>
                    <a:pt x="4418620" y="1465580"/>
                    <a:pt x="4426240" y="1358900"/>
                  </a:cubicBezTo>
                  <a:lnTo>
                    <a:pt x="4430049" y="1372870"/>
                  </a:lnTo>
                  <a:cubicBezTo>
                    <a:pt x="4432590" y="1295400"/>
                    <a:pt x="4419890" y="1357630"/>
                    <a:pt x="4424970" y="1276350"/>
                  </a:cubicBezTo>
                  <a:cubicBezTo>
                    <a:pt x="4430049" y="1247140"/>
                    <a:pt x="4431320" y="1287780"/>
                    <a:pt x="4432590" y="1272540"/>
                  </a:cubicBezTo>
                  <a:close/>
                  <a:moveTo>
                    <a:pt x="3960149" y="2023110"/>
                  </a:moveTo>
                  <a:lnTo>
                    <a:pt x="3988090" y="2023110"/>
                  </a:lnTo>
                  <a:cubicBezTo>
                    <a:pt x="3981740" y="2021840"/>
                    <a:pt x="3972849" y="2021840"/>
                    <a:pt x="3960149" y="202311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2" name="Freeform 12"/>
          <p:cNvSpPr/>
          <p:nvPr/>
        </p:nvSpPr>
        <p:spPr>
          <a:xfrm>
            <a:off x="3275885" y="1954432"/>
            <a:ext cx="1008231" cy="1152863"/>
          </a:xfrm>
          <a:custGeom>
            <a:avLst/>
            <a:gdLst/>
            <a:ahLst/>
            <a:cxnLst/>
            <a:rect l="l" t="t" r="r" b="b"/>
            <a:pathLst>
              <a:path w="1008231" h="1152863">
                <a:moveTo>
                  <a:pt x="0" y="0"/>
                </a:moveTo>
                <a:lnTo>
                  <a:pt x="1008230" y="0"/>
                </a:lnTo>
                <a:lnTo>
                  <a:pt x="1008230" y="1152863"/>
                </a:lnTo>
                <a:lnTo>
                  <a:pt x="0" y="115286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4254554" y="1818227"/>
            <a:ext cx="2955571" cy="1344086"/>
            <a:chOff x="0" y="0"/>
            <a:chExt cx="1059210" cy="48169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59210" cy="481690"/>
            </a:xfrm>
            <a:custGeom>
              <a:avLst/>
              <a:gdLst/>
              <a:ahLst/>
              <a:cxnLst/>
              <a:rect l="l" t="t" r="r" b="b"/>
              <a:pathLst>
                <a:path w="1059210" h="481690">
                  <a:moveTo>
                    <a:pt x="39291" y="0"/>
                  </a:moveTo>
                  <a:lnTo>
                    <a:pt x="1019919" y="0"/>
                  </a:lnTo>
                  <a:cubicBezTo>
                    <a:pt x="1030339" y="0"/>
                    <a:pt x="1040333" y="4140"/>
                    <a:pt x="1047702" y="11508"/>
                  </a:cubicBezTo>
                  <a:cubicBezTo>
                    <a:pt x="1055070" y="18877"/>
                    <a:pt x="1059210" y="28871"/>
                    <a:pt x="1059210" y="39291"/>
                  </a:cubicBezTo>
                  <a:lnTo>
                    <a:pt x="1059210" y="442399"/>
                  </a:lnTo>
                  <a:cubicBezTo>
                    <a:pt x="1059210" y="452819"/>
                    <a:pt x="1055070" y="462813"/>
                    <a:pt x="1047702" y="470182"/>
                  </a:cubicBezTo>
                  <a:cubicBezTo>
                    <a:pt x="1040333" y="477551"/>
                    <a:pt x="1030339" y="481690"/>
                    <a:pt x="1019919" y="481690"/>
                  </a:cubicBezTo>
                  <a:lnTo>
                    <a:pt x="39291" y="481690"/>
                  </a:lnTo>
                  <a:cubicBezTo>
                    <a:pt x="17591" y="481690"/>
                    <a:pt x="0" y="464099"/>
                    <a:pt x="0" y="442399"/>
                  </a:cubicBezTo>
                  <a:lnTo>
                    <a:pt x="0" y="39291"/>
                  </a:lnTo>
                  <a:cubicBezTo>
                    <a:pt x="0" y="28871"/>
                    <a:pt x="4140" y="18877"/>
                    <a:pt x="11508" y="11508"/>
                  </a:cubicBezTo>
                  <a:cubicBezTo>
                    <a:pt x="18877" y="4140"/>
                    <a:pt x="28871" y="0"/>
                    <a:pt x="3929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767272"/>
              </a:solidFill>
              <a:prstDash val="solid"/>
              <a:miter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0" y="-76200"/>
              <a:ext cx="1059210" cy="5578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0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327633" y="3409081"/>
            <a:ext cx="2034404" cy="349296"/>
            <a:chOff x="0" y="26992"/>
            <a:chExt cx="729084" cy="125180"/>
          </a:xfrm>
        </p:grpSpPr>
        <p:sp>
          <p:nvSpPr>
            <p:cNvPr id="17" name="Freeform 17"/>
            <p:cNvSpPr/>
            <p:nvPr/>
          </p:nvSpPr>
          <p:spPr>
            <a:xfrm>
              <a:off x="0" y="32002"/>
              <a:ext cx="729084" cy="120170"/>
            </a:xfrm>
            <a:custGeom>
              <a:avLst/>
              <a:gdLst/>
              <a:ahLst/>
              <a:cxnLst/>
              <a:rect l="l" t="t" r="r" b="b"/>
              <a:pathLst>
                <a:path w="729084" h="152172">
                  <a:moveTo>
                    <a:pt x="0" y="0"/>
                  </a:moveTo>
                  <a:lnTo>
                    <a:pt x="729084" y="0"/>
                  </a:lnTo>
                  <a:lnTo>
                    <a:pt x="729084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26992"/>
              <a:ext cx="729084" cy="1251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①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467663" y="3843207"/>
            <a:ext cx="713308" cy="731291"/>
            <a:chOff x="0" y="0"/>
            <a:chExt cx="2057400" cy="2112055"/>
          </a:xfrm>
        </p:grpSpPr>
        <p:sp>
          <p:nvSpPr>
            <p:cNvPr id="20" name="Freeform 20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2454569" y="3418491"/>
            <a:ext cx="2034404" cy="353865"/>
            <a:chOff x="0" y="-1991"/>
            <a:chExt cx="729084" cy="154163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729084" cy="152172"/>
            </a:xfrm>
            <a:custGeom>
              <a:avLst/>
              <a:gdLst/>
              <a:ahLst/>
              <a:cxnLst/>
              <a:rect l="l" t="t" r="r" b="b"/>
              <a:pathLst>
                <a:path w="729084" h="152172">
                  <a:moveTo>
                    <a:pt x="0" y="0"/>
                  </a:moveTo>
                  <a:lnTo>
                    <a:pt x="729084" y="0"/>
                  </a:lnTo>
                  <a:lnTo>
                    <a:pt x="729084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1991"/>
              <a:ext cx="729084" cy="1541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②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4567793" y="3426719"/>
            <a:ext cx="2642332" cy="337916"/>
            <a:chOff x="0" y="-1180"/>
            <a:chExt cx="946952" cy="153352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946952" cy="152172"/>
            </a:xfrm>
            <a:custGeom>
              <a:avLst/>
              <a:gdLst/>
              <a:ahLst/>
              <a:cxnLst/>
              <a:rect l="l" t="t" r="r" b="b"/>
              <a:pathLst>
                <a:path w="946952" h="152172">
                  <a:moveTo>
                    <a:pt x="0" y="0"/>
                  </a:moveTo>
                  <a:lnTo>
                    <a:pt x="946952" y="0"/>
                  </a:lnTo>
                  <a:lnTo>
                    <a:pt x="946952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0" y="-1180"/>
              <a:ext cx="946952" cy="1533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③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352817" y="5861228"/>
            <a:ext cx="2034404" cy="372996"/>
            <a:chOff x="0" y="0"/>
            <a:chExt cx="729084" cy="152172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729084" cy="152172"/>
            </a:xfrm>
            <a:custGeom>
              <a:avLst/>
              <a:gdLst/>
              <a:ahLst/>
              <a:cxnLst/>
              <a:rect l="l" t="t" r="r" b="b"/>
              <a:pathLst>
                <a:path w="729084" h="152172">
                  <a:moveTo>
                    <a:pt x="0" y="0"/>
                  </a:moveTo>
                  <a:lnTo>
                    <a:pt x="729084" y="0"/>
                  </a:lnTo>
                  <a:lnTo>
                    <a:pt x="729084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0" y="14480"/>
              <a:ext cx="729084" cy="10676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④</a:t>
              </a: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2479753" y="5847057"/>
            <a:ext cx="2034404" cy="377641"/>
            <a:chOff x="0" y="0"/>
            <a:chExt cx="729084" cy="152172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729084" cy="152172"/>
            </a:xfrm>
            <a:custGeom>
              <a:avLst/>
              <a:gdLst/>
              <a:ahLst/>
              <a:cxnLst/>
              <a:rect l="l" t="t" r="r" b="b"/>
              <a:pathLst>
                <a:path w="729084" h="152172">
                  <a:moveTo>
                    <a:pt x="0" y="0"/>
                  </a:moveTo>
                  <a:lnTo>
                    <a:pt x="729084" y="0"/>
                  </a:lnTo>
                  <a:lnTo>
                    <a:pt x="729084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0" y="9521"/>
              <a:ext cx="729084" cy="1426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⑤</a:t>
              </a:r>
            </a:p>
          </p:txBody>
        </p:sp>
      </p:grpSp>
      <p:sp>
        <p:nvSpPr>
          <p:cNvPr id="33" name="Freeform 33"/>
          <p:cNvSpPr/>
          <p:nvPr/>
        </p:nvSpPr>
        <p:spPr>
          <a:xfrm>
            <a:off x="1893531" y="1974174"/>
            <a:ext cx="1075439" cy="1075439"/>
          </a:xfrm>
          <a:custGeom>
            <a:avLst/>
            <a:gdLst/>
            <a:ahLst/>
            <a:cxnLst/>
            <a:rect l="l" t="t" r="r" b="b"/>
            <a:pathLst>
              <a:path w="1075439" h="1075439">
                <a:moveTo>
                  <a:pt x="0" y="0"/>
                </a:moveTo>
                <a:lnTo>
                  <a:pt x="1075439" y="0"/>
                </a:lnTo>
                <a:lnTo>
                  <a:pt x="1075439" y="1075439"/>
                </a:lnTo>
                <a:lnTo>
                  <a:pt x="0" y="107543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34" name="Group 34"/>
          <p:cNvGrpSpPr/>
          <p:nvPr/>
        </p:nvGrpSpPr>
        <p:grpSpPr>
          <a:xfrm>
            <a:off x="3616520" y="3844985"/>
            <a:ext cx="713308" cy="731291"/>
            <a:chOff x="0" y="0"/>
            <a:chExt cx="2057400" cy="2112055"/>
          </a:xfrm>
        </p:grpSpPr>
        <p:sp>
          <p:nvSpPr>
            <p:cNvPr id="35" name="Freeform 35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6447346" y="3843207"/>
            <a:ext cx="713308" cy="731291"/>
            <a:chOff x="0" y="0"/>
            <a:chExt cx="2057400" cy="2112055"/>
          </a:xfrm>
        </p:grpSpPr>
        <p:sp>
          <p:nvSpPr>
            <p:cNvPr id="37" name="Freeform 37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1492847" y="6367607"/>
            <a:ext cx="713308" cy="731291"/>
            <a:chOff x="0" y="0"/>
            <a:chExt cx="2057400" cy="2112055"/>
          </a:xfrm>
        </p:grpSpPr>
        <p:sp>
          <p:nvSpPr>
            <p:cNvPr id="39" name="Freeform 39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641704" y="6367607"/>
            <a:ext cx="713308" cy="731291"/>
            <a:chOff x="0" y="0"/>
            <a:chExt cx="2057400" cy="2112055"/>
          </a:xfrm>
        </p:grpSpPr>
        <p:sp>
          <p:nvSpPr>
            <p:cNvPr id="41" name="Freeform 41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4606053" y="4692975"/>
            <a:ext cx="2604072" cy="1066915"/>
            <a:chOff x="0" y="0"/>
            <a:chExt cx="3040829" cy="3722277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3040829" cy="3722277"/>
            </a:xfrm>
            <a:custGeom>
              <a:avLst/>
              <a:gdLst/>
              <a:ahLst/>
              <a:cxnLst/>
              <a:rect l="l" t="t" r="r" b="b"/>
              <a:pathLst>
                <a:path w="3040830" h="1263858">
                  <a:moveTo>
                    <a:pt x="3040830" y="4437"/>
                  </a:moveTo>
                  <a:lnTo>
                    <a:pt x="0" y="4437"/>
                  </a:lnTo>
                  <a:lnTo>
                    <a:pt x="0" y="0"/>
                  </a:lnTo>
                  <a:lnTo>
                    <a:pt x="3040830" y="0"/>
                  </a:lnTo>
                  <a:lnTo>
                    <a:pt x="3040830" y="4437"/>
                  </a:lnTo>
                  <a:close/>
                  <a:moveTo>
                    <a:pt x="3040830" y="179680"/>
                  </a:moveTo>
                  <a:lnTo>
                    <a:pt x="0" y="179680"/>
                  </a:lnTo>
                  <a:lnTo>
                    <a:pt x="0" y="184116"/>
                  </a:lnTo>
                  <a:lnTo>
                    <a:pt x="3040830" y="184116"/>
                  </a:lnTo>
                  <a:lnTo>
                    <a:pt x="3040830" y="179680"/>
                  </a:lnTo>
                  <a:close/>
                  <a:moveTo>
                    <a:pt x="3040830" y="359914"/>
                  </a:moveTo>
                  <a:lnTo>
                    <a:pt x="0" y="359914"/>
                  </a:lnTo>
                  <a:lnTo>
                    <a:pt x="0" y="364350"/>
                  </a:lnTo>
                  <a:lnTo>
                    <a:pt x="3040830" y="364350"/>
                  </a:lnTo>
                  <a:lnTo>
                    <a:pt x="3040830" y="359914"/>
                  </a:lnTo>
                  <a:close/>
                  <a:moveTo>
                    <a:pt x="3040830" y="539593"/>
                  </a:moveTo>
                  <a:lnTo>
                    <a:pt x="0" y="539593"/>
                  </a:lnTo>
                  <a:lnTo>
                    <a:pt x="0" y="544030"/>
                  </a:lnTo>
                  <a:lnTo>
                    <a:pt x="3040830" y="544030"/>
                  </a:lnTo>
                  <a:lnTo>
                    <a:pt x="3040830" y="539593"/>
                  </a:lnTo>
                  <a:close/>
                  <a:moveTo>
                    <a:pt x="3040830" y="719273"/>
                  </a:moveTo>
                  <a:lnTo>
                    <a:pt x="0" y="719273"/>
                  </a:lnTo>
                  <a:lnTo>
                    <a:pt x="0" y="723710"/>
                  </a:lnTo>
                  <a:lnTo>
                    <a:pt x="3040830" y="723710"/>
                  </a:lnTo>
                  <a:lnTo>
                    <a:pt x="3040830" y="719273"/>
                  </a:lnTo>
                  <a:close/>
                  <a:moveTo>
                    <a:pt x="3040830" y="899507"/>
                  </a:moveTo>
                  <a:lnTo>
                    <a:pt x="0" y="899507"/>
                  </a:lnTo>
                  <a:lnTo>
                    <a:pt x="0" y="903944"/>
                  </a:lnTo>
                  <a:lnTo>
                    <a:pt x="3040830" y="903944"/>
                  </a:lnTo>
                  <a:lnTo>
                    <a:pt x="3040830" y="899507"/>
                  </a:lnTo>
                  <a:close/>
                  <a:moveTo>
                    <a:pt x="3040830" y="1079187"/>
                  </a:moveTo>
                  <a:lnTo>
                    <a:pt x="0" y="1079187"/>
                  </a:lnTo>
                  <a:lnTo>
                    <a:pt x="0" y="1083623"/>
                  </a:lnTo>
                  <a:lnTo>
                    <a:pt x="3040830" y="1083623"/>
                  </a:lnTo>
                  <a:lnTo>
                    <a:pt x="3040830" y="1079187"/>
                  </a:lnTo>
                  <a:close/>
                  <a:moveTo>
                    <a:pt x="3040830" y="1259421"/>
                  </a:moveTo>
                  <a:lnTo>
                    <a:pt x="0" y="1259421"/>
                  </a:lnTo>
                  <a:lnTo>
                    <a:pt x="0" y="1263858"/>
                  </a:lnTo>
                  <a:lnTo>
                    <a:pt x="3040830" y="1263858"/>
                  </a:lnTo>
                  <a:lnTo>
                    <a:pt x="3040830" y="1259421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2450028" y="4692975"/>
            <a:ext cx="2034403" cy="1066915"/>
            <a:chOff x="0" y="0"/>
            <a:chExt cx="3040829" cy="3722277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3040829" cy="3722277"/>
            </a:xfrm>
            <a:custGeom>
              <a:avLst/>
              <a:gdLst/>
              <a:ahLst/>
              <a:cxnLst/>
              <a:rect l="l" t="t" r="r" b="b"/>
              <a:pathLst>
                <a:path w="3040830" h="1263858">
                  <a:moveTo>
                    <a:pt x="3040830" y="4437"/>
                  </a:moveTo>
                  <a:lnTo>
                    <a:pt x="0" y="4437"/>
                  </a:lnTo>
                  <a:lnTo>
                    <a:pt x="0" y="0"/>
                  </a:lnTo>
                  <a:lnTo>
                    <a:pt x="3040830" y="0"/>
                  </a:lnTo>
                  <a:lnTo>
                    <a:pt x="3040830" y="4437"/>
                  </a:lnTo>
                  <a:close/>
                  <a:moveTo>
                    <a:pt x="3040830" y="179680"/>
                  </a:moveTo>
                  <a:lnTo>
                    <a:pt x="0" y="179680"/>
                  </a:lnTo>
                  <a:lnTo>
                    <a:pt x="0" y="184116"/>
                  </a:lnTo>
                  <a:lnTo>
                    <a:pt x="3040830" y="184116"/>
                  </a:lnTo>
                  <a:lnTo>
                    <a:pt x="3040830" y="179680"/>
                  </a:lnTo>
                  <a:close/>
                  <a:moveTo>
                    <a:pt x="3040830" y="359914"/>
                  </a:moveTo>
                  <a:lnTo>
                    <a:pt x="0" y="359914"/>
                  </a:lnTo>
                  <a:lnTo>
                    <a:pt x="0" y="364350"/>
                  </a:lnTo>
                  <a:lnTo>
                    <a:pt x="3040830" y="364350"/>
                  </a:lnTo>
                  <a:lnTo>
                    <a:pt x="3040830" y="359914"/>
                  </a:lnTo>
                  <a:close/>
                  <a:moveTo>
                    <a:pt x="3040830" y="539593"/>
                  </a:moveTo>
                  <a:lnTo>
                    <a:pt x="0" y="539593"/>
                  </a:lnTo>
                  <a:lnTo>
                    <a:pt x="0" y="544030"/>
                  </a:lnTo>
                  <a:lnTo>
                    <a:pt x="3040830" y="544030"/>
                  </a:lnTo>
                  <a:lnTo>
                    <a:pt x="3040830" y="539593"/>
                  </a:lnTo>
                  <a:close/>
                  <a:moveTo>
                    <a:pt x="3040830" y="719273"/>
                  </a:moveTo>
                  <a:lnTo>
                    <a:pt x="0" y="719273"/>
                  </a:lnTo>
                  <a:lnTo>
                    <a:pt x="0" y="723710"/>
                  </a:lnTo>
                  <a:lnTo>
                    <a:pt x="3040830" y="723710"/>
                  </a:lnTo>
                  <a:lnTo>
                    <a:pt x="3040830" y="719273"/>
                  </a:lnTo>
                  <a:close/>
                  <a:moveTo>
                    <a:pt x="3040830" y="899507"/>
                  </a:moveTo>
                  <a:lnTo>
                    <a:pt x="0" y="899507"/>
                  </a:lnTo>
                  <a:lnTo>
                    <a:pt x="0" y="903944"/>
                  </a:lnTo>
                  <a:lnTo>
                    <a:pt x="3040830" y="903944"/>
                  </a:lnTo>
                  <a:lnTo>
                    <a:pt x="3040830" y="899507"/>
                  </a:lnTo>
                  <a:close/>
                  <a:moveTo>
                    <a:pt x="3040830" y="1079187"/>
                  </a:moveTo>
                  <a:lnTo>
                    <a:pt x="0" y="1079187"/>
                  </a:lnTo>
                  <a:lnTo>
                    <a:pt x="0" y="1083623"/>
                  </a:lnTo>
                  <a:lnTo>
                    <a:pt x="3040830" y="1083623"/>
                  </a:lnTo>
                  <a:lnTo>
                    <a:pt x="3040830" y="1079187"/>
                  </a:lnTo>
                  <a:close/>
                  <a:moveTo>
                    <a:pt x="3040830" y="1259421"/>
                  </a:moveTo>
                  <a:lnTo>
                    <a:pt x="0" y="1259421"/>
                  </a:lnTo>
                  <a:lnTo>
                    <a:pt x="0" y="1263858"/>
                  </a:lnTo>
                  <a:lnTo>
                    <a:pt x="3040830" y="1263858"/>
                  </a:lnTo>
                  <a:lnTo>
                    <a:pt x="3040830" y="1259421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36599" y="7214531"/>
            <a:ext cx="2050621" cy="1066915"/>
            <a:chOff x="0" y="0"/>
            <a:chExt cx="3040829" cy="3722277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3040829" cy="3722277"/>
            </a:xfrm>
            <a:custGeom>
              <a:avLst/>
              <a:gdLst/>
              <a:ahLst/>
              <a:cxnLst/>
              <a:rect l="l" t="t" r="r" b="b"/>
              <a:pathLst>
                <a:path w="3040830" h="1263858">
                  <a:moveTo>
                    <a:pt x="3040830" y="4437"/>
                  </a:moveTo>
                  <a:lnTo>
                    <a:pt x="0" y="4437"/>
                  </a:lnTo>
                  <a:lnTo>
                    <a:pt x="0" y="0"/>
                  </a:lnTo>
                  <a:lnTo>
                    <a:pt x="3040830" y="0"/>
                  </a:lnTo>
                  <a:lnTo>
                    <a:pt x="3040830" y="4437"/>
                  </a:lnTo>
                  <a:close/>
                  <a:moveTo>
                    <a:pt x="3040830" y="179680"/>
                  </a:moveTo>
                  <a:lnTo>
                    <a:pt x="0" y="179680"/>
                  </a:lnTo>
                  <a:lnTo>
                    <a:pt x="0" y="184116"/>
                  </a:lnTo>
                  <a:lnTo>
                    <a:pt x="3040830" y="184116"/>
                  </a:lnTo>
                  <a:lnTo>
                    <a:pt x="3040830" y="179680"/>
                  </a:lnTo>
                  <a:close/>
                  <a:moveTo>
                    <a:pt x="3040830" y="359914"/>
                  </a:moveTo>
                  <a:lnTo>
                    <a:pt x="0" y="359914"/>
                  </a:lnTo>
                  <a:lnTo>
                    <a:pt x="0" y="364350"/>
                  </a:lnTo>
                  <a:lnTo>
                    <a:pt x="3040830" y="364350"/>
                  </a:lnTo>
                  <a:lnTo>
                    <a:pt x="3040830" y="359914"/>
                  </a:lnTo>
                  <a:close/>
                  <a:moveTo>
                    <a:pt x="3040830" y="539593"/>
                  </a:moveTo>
                  <a:lnTo>
                    <a:pt x="0" y="539593"/>
                  </a:lnTo>
                  <a:lnTo>
                    <a:pt x="0" y="544030"/>
                  </a:lnTo>
                  <a:lnTo>
                    <a:pt x="3040830" y="544030"/>
                  </a:lnTo>
                  <a:lnTo>
                    <a:pt x="3040830" y="539593"/>
                  </a:lnTo>
                  <a:close/>
                  <a:moveTo>
                    <a:pt x="3040830" y="719273"/>
                  </a:moveTo>
                  <a:lnTo>
                    <a:pt x="0" y="719273"/>
                  </a:lnTo>
                  <a:lnTo>
                    <a:pt x="0" y="723710"/>
                  </a:lnTo>
                  <a:lnTo>
                    <a:pt x="3040830" y="723710"/>
                  </a:lnTo>
                  <a:lnTo>
                    <a:pt x="3040830" y="719273"/>
                  </a:lnTo>
                  <a:close/>
                  <a:moveTo>
                    <a:pt x="3040830" y="899507"/>
                  </a:moveTo>
                  <a:lnTo>
                    <a:pt x="0" y="899507"/>
                  </a:lnTo>
                  <a:lnTo>
                    <a:pt x="0" y="903944"/>
                  </a:lnTo>
                  <a:lnTo>
                    <a:pt x="3040830" y="903944"/>
                  </a:lnTo>
                  <a:lnTo>
                    <a:pt x="3040830" y="899507"/>
                  </a:lnTo>
                  <a:close/>
                  <a:moveTo>
                    <a:pt x="3040830" y="1079187"/>
                  </a:moveTo>
                  <a:lnTo>
                    <a:pt x="0" y="1079187"/>
                  </a:lnTo>
                  <a:lnTo>
                    <a:pt x="0" y="1083623"/>
                  </a:lnTo>
                  <a:lnTo>
                    <a:pt x="3040830" y="1083623"/>
                  </a:lnTo>
                  <a:lnTo>
                    <a:pt x="3040830" y="1079187"/>
                  </a:lnTo>
                  <a:close/>
                  <a:moveTo>
                    <a:pt x="3040830" y="1259421"/>
                  </a:moveTo>
                  <a:lnTo>
                    <a:pt x="0" y="1259421"/>
                  </a:lnTo>
                  <a:lnTo>
                    <a:pt x="0" y="1263858"/>
                  </a:lnTo>
                  <a:lnTo>
                    <a:pt x="3040830" y="1263858"/>
                  </a:lnTo>
                  <a:lnTo>
                    <a:pt x="3040830" y="1259421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2479753" y="7214531"/>
            <a:ext cx="2034404" cy="1063596"/>
            <a:chOff x="0" y="0"/>
            <a:chExt cx="3040829" cy="3710698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3040829" cy="3710698"/>
            </a:xfrm>
            <a:custGeom>
              <a:avLst/>
              <a:gdLst/>
              <a:ahLst/>
              <a:cxnLst/>
              <a:rect l="l" t="t" r="r" b="b"/>
              <a:pathLst>
                <a:path w="3040830" h="1263858">
                  <a:moveTo>
                    <a:pt x="3040830" y="4437"/>
                  </a:moveTo>
                  <a:lnTo>
                    <a:pt x="0" y="4437"/>
                  </a:lnTo>
                  <a:lnTo>
                    <a:pt x="0" y="0"/>
                  </a:lnTo>
                  <a:lnTo>
                    <a:pt x="3040830" y="0"/>
                  </a:lnTo>
                  <a:lnTo>
                    <a:pt x="3040830" y="4437"/>
                  </a:lnTo>
                  <a:close/>
                  <a:moveTo>
                    <a:pt x="3040830" y="179680"/>
                  </a:moveTo>
                  <a:lnTo>
                    <a:pt x="0" y="179680"/>
                  </a:lnTo>
                  <a:lnTo>
                    <a:pt x="0" y="184116"/>
                  </a:lnTo>
                  <a:lnTo>
                    <a:pt x="3040830" y="184116"/>
                  </a:lnTo>
                  <a:lnTo>
                    <a:pt x="3040830" y="179680"/>
                  </a:lnTo>
                  <a:close/>
                  <a:moveTo>
                    <a:pt x="3040830" y="359914"/>
                  </a:moveTo>
                  <a:lnTo>
                    <a:pt x="0" y="359914"/>
                  </a:lnTo>
                  <a:lnTo>
                    <a:pt x="0" y="364350"/>
                  </a:lnTo>
                  <a:lnTo>
                    <a:pt x="3040830" y="364350"/>
                  </a:lnTo>
                  <a:lnTo>
                    <a:pt x="3040830" y="359914"/>
                  </a:lnTo>
                  <a:close/>
                  <a:moveTo>
                    <a:pt x="3040830" y="539593"/>
                  </a:moveTo>
                  <a:lnTo>
                    <a:pt x="0" y="539593"/>
                  </a:lnTo>
                  <a:lnTo>
                    <a:pt x="0" y="544030"/>
                  </a:lnTo>
                  <a:lnTo>
                    <a:pt x="3040830" y="544030"/>
                  </a:lnTo>
                  <a:lnTo>
                    <a:pt x="3040830" y="539593"/>
                  </a:lnTo>
                  <a:close/>
                  <a:moveTo>
                    <a:pt x="3040830" y="719273"/>
                  </a:moveTo>
                  <a:lnTo>
                    <a:pt x="0" y="719273"/>
                  </a:lnTo>
                  <a:lnTo>
                    <a:pt x="0" y="723710"/>
                  </a:lnTo>
                  <a:lnTo>
                    <a:pt x="3040830" y="723710"/>
                  </a:lnTo>
                  <a:lnTo>
                    <a:pt x="3040830" y="719273"/>
                  </a:lnTo>
                  <a:close/>
                  <a:moveTo>
                    <a:pt x="3040830" y="899507"/>
                  </a:moveTo>
                  <a:lnTo>
                    <a:pt x="0" y="899507"/>
                  </a:lnTo>
                  <a:lnTo>
                    <a:pt x="0" y="903944"/>
                  </a:lnTo>
                  <a:lnTo>
                    <a:pt x="3040830" y="903944"/>
                  </a:lnTo>
                  <a:lnTo>
                    <a:pt x="3040830" y="899507"/>
                  </a:lnTo>
                  <a:close/>
                  <a:moveTo>
                    <a:pt x="3040830" y="1079187"/>
                  </a:moveTo>
                  <a:lnTo>
                    <a:pt x="0" y="1079187"/>
                  </a:lnTo>
                  <a:lnTo>
                    <a:pt x="0" y="1083623"/>
                  </a:lnTo>
                  <a:lnTo>
                    <a:pt x="3040830" y="1083623"/>
                  </a:lnTo>
                  <a:lnTo>
                    <a:pt x="3040830" y="1079187"/>
                  </a:lnTo>
                  <a:close/>
                  <a:moveTo>
                    <a:pt x="3040830" y="1259421"/>
                  </a:moveTo>
                  <a:lnTo>
                    <a:pt x="0" y="1259421"/>
                  </a:lnTo>
                  <a:lnTo>
                    <a:pt x="0" y="1263858"/>
                  </a:lnTo>
                  <a:lnTo>
                    <a:pt x="3040830" y="1263858"/>
                  </a:lnTo>
                  <a:lnTo>
                    <a:pt x="3040830" y="1259421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50" name="Freeform 50"/>
          <p:cNvSpPr/>
          <p:nvPr/>
        </p:nvSpPr>
        <p:spPr>
          <a:xfrm>
            <a:off x="2371441" y="8197262"/>
            <a:ext cx="2492040" cy="2489965"/>
          </a:xfrm>
          <a:custGeom>
            <a:avLst/>
            <a:gdLst/>
            <a:ahLst/>
            <a:cxnLst/>
            <a:rect l="l" t="t" r="r" b="b"/>
            <a:pathLst>
              <a:path w="2492040" h="2489965">
                <a:moveTo>
                  <a:pt x="0" y="0"/>
                </a:moveTo>
                <a:lnTo>
                  <a:pt x="2492039" y="0"/>
                </a:lnTo>
                <a:lnTo>
                  <a:pt x="2492039" y="2489964"/>
                </a:lnTo>
                <a:lnTo>
                  <a:pt x="0" y="248996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grpSp>
        <p:nvGrpSpPr>
          <p:cNvPr id="51" name="Group 51"/>
          <p:cNvGrpSpPr/>
          <p:nvPr/>
        </p:nvGrpSpPr>
        <p:grpSpPr>
          <a:xfrm>
            <a:off x="4713311" y="6364089"/>
            <a:ext cx="2496815" cy="4118556"/>
            <a:chOff x="0" y="0"/>
            <a:chExt cx="894802" cy="1525952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94802" cy="1525952"/>
            </a:xfrm>
            <a:custGeom>
              <a:avLst/>
              <a:gdLst/>
              <a:ahLst/>
              <a:cxnLst/>
              <a:rect l="l" t="t" r="r" b="b"/>
              <a:pathLst>
                <a:path w="894802" h="1525952">
                  <a:moveTo>
                    <a:pt x="12403" y="0"/>
                  </a:moveTo>
                  <a:lnTo>
                    <a:pt x="882399" y="0"/>
                  </a:lnTo>
                  <a:cubicBezTo>
                    <a:pt x="889249" y="0"/>
                    <a:pt x="894802" y="5553"/>
                    <a:pt x="894802" y="12403"/>
                  </a:cubicBezTo>
                  <a:lnTo>
                    <a:pt x="894802" y="1513549"/>
                  </a:lnTo>
                  <a:cubicBezTo>
                    <a:pt x="894802" y="1520399"/>
                    <a:pt x="889249" y="1525952"/>
                    <a:pt x="882399" y="1525952"/>
                  </a:cubicBezTo>
                  <a:lnTo>
                    <a:pt x="12403" y="1525952"/>
                  </a:lnTo>
                  <a:cubicBezTo>
                    <a:pt x="9113" y="1525952"/>
                    <a:pt x="5959" y="1524645"/>
                    <a:pt x="3633" y="1522319"/>
                  </a:cubicBezTo>
                  <a:cubicBezTo>
                    <a:pt x="1307" y="1519993"/>
                    <a:pt x="0" y="1516839"/>
                    <a:pt x="0" y="1513549"/>
                  </a:cubicBezTo>
                  <a:lnTo>
                    <a:pt x="0" y="12403"/>
                  </a:lnTo>
                  <a:cubicBezTo>
                    <a:pt x="0" y="5553"/>
                    <a:pt x="5553" y="0"/>
                    <a:pt x="1240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53" name="TextBox 53"/>
            <p:cNvSpPr txBox="1"/>
            <p:nvPr/>
          </p:nvSpPr>
          <p:spPr>
            <a:xfrm>
              <a:off x="0" y="-76200"/>
              <a:ext cx="894802" cy="16021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79"/>
                </a:lnSpc>
              </a:pPr>
              <a:endParaRPr/>
            </a:p>
          </p:txBody>
        </p:sp>
      </p:grpSp>
      <p:sp>
        <p:nvSpPr>
          <p:cNvPr id="54" name="TextBox 54"/>
          <p:cNvSpPr txBox="1"/>
          <p:nvPr/>
        </p:nvSpPr>
        <p:spPr>
          <a:xfrm>
            <a:off x="3260177" y="1109191"/>
            <a:ext cx="1274746" cy="305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u="none" spc="37">
                <a:solidFill>
                  <a:srgbClr val="000000"/>
                </a:solidFill>
                <a:ea typeface="M+ Medium"/>
              </a:rPr>
              <a:t>名前：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3260177" y="1381390"/>
            <a:ext cx="1274746" cy="30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spc="37" dirty="0" err="1">
                <a:solidFill>
                  <a:srgbClr val="000000"/>
                </a:solidFill>
                <a:ea typeface="M+ Medium"/>
              </a:rPr>
              <a:t>クラス</a:t>
            </a:r>
            <a:r>
              <a:rPr lang="en-US" sz="1255" spc="37" dirty="0">
                <a:solidFill>
                  <a:srgbClr val="000000"/>
                </a:solidFill>
                <a:ea typeface="M+ Medium"/>
              </a:rPr>
              <a:t>：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1322087" y="582843"/>
            <a:ext cx="3750028" cy="365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78"/>
              </a:lnSpc>
            </a:pPr>
            <a:r>
              <a:rPr lang="en-US" sz="2525">
                <a:solidFill>
                  <a:srgbClr val="FFFFFF"/>
                </a:solidFill>
                <a:latin typeface="コーポレート・ロゴ"/>
                <a:ea typeface="コーポレート・ロゴ"/>
              </a:rPr>
              <a:t>NbS_自然を活用した解決策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1322087" y="249534"/>
            <a:ext cx="4108162" cy="314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50"/>
              </a:lnSpc>
              <a:spcBef>
                <a:spcPct val="0"/>
              </a:spcBef>
            </a:pPr>
            <a:r>
              <a:rPr lang="en-US" sz="1500" spc="15">
                <a:solidFill>
                  <a:srgbClr val="000000"/>
                </a:solidFill>
                <a:latin typeface="M+ Bold"/>
                <a:ea typeface="M+ Bold"/>
              </a:rPr>
              <a:t>GREEN×EXPO 2027 デジタル探究教材❶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327633" y="4645133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sp>
        <p:nvSpPr>
          <p:cNvPr id="59" name="TextBox 59"/>
          <p:cNvSpPr txBox="1"/>
          <p:nvPr/>
        </p:nvSpPr>
        <p:spPr>
          <a:xfrm>
            <a:off x="366025" y="1173714"/>
            <a:ext cx="2585641" cy="585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20"/>
              </a:lnSpc>
            </a:pPr>
            <a:r>
              <a:rPr lang="en-US" sz="1299" spc="37" dirty="0" err="1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NbS＝Nature-based</a:t>
            </a:r>
            <a:r>
              <a:rPr lang="en-US" sz="1299" spc="37" dirty="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 Solutions</a:t>
            </a:r>
          </a:p>
          <a:p>
            <a:pPr>
              <a:lnSpc>
                <a:spcPts val="1520"/>
              </a:lnSpc>
            </a:pPr>
            <a:r>
              <a:rPr lang="en-US" sz="1299" spc="98" dirty="0">
                <a:solidFill>
                  <a:srgbClr val="000000"/>
                </a:solidFill>
                <a:ea typeface="コーポレート・ロゴ Bold"/>
              </a:rPr>
              <a:t>（</a:t>
            </a:r>
            <a:r>
              <a:rPr lang="en-US" sz="1299" spc="98" dirty="0" err="1">
                <a:solidFill>
                  <a:srgbClr val="000000"/>
                </a:solidFill>
                <a:ea typeface="コーポレート・ロゴ Bold"/>
              </a:rPr>
              <a:t>自然を活用した解決策</a:t>
            </a:r>
            <a:r>
              <a:rPr lang="en-US" sz="1299" spc="98" dirty="0">
                <a:solidFill>
                  <a:srgbClr val="000000"/>
                </a:solidFill>
                <a:ea typeface="コーポレート・ロゴ Bold"/>
              </a:rPr>
              <a:t>）</a:t>
            </a:r>
          </a:p>
          <a:p>
            <a:pPr>
              <a:lnSpc>
                <a:spcPts val="1520"/>
              </a:lnSpc>
            </a:pPr>
            <a:r>
              <a:rPr lang="en-US" sz="1299" spc="98" dirty="0" err="1">
                <a:solidFill>
                  <a:srgbClr val="000000"/>
                </a:solidFill>
                <a:ea typeface="コーポレート・ロゴ Bold"/>
              </a:rPr>
              <a:t>について学んでいきましょう</a:t>
            </a:r>
            <a:r>
              <a:rPr lang="en-US" sz="1299" spc="98" dirty="0">
                <a:solidFill>
                  <a:srgbClr val="000000"/>
                </a:solidFill>
                <a:ea typeface="コーポレート・ロゴ Bold"/>
              </a:rPr>
              <a:t>！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315291" y="121974"/>
            <a:ext cx="782763" cy="900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24"/>
              </a:lnSpc>
            </a:pPr>
            <a:r>
              <a:rPr lang="en-US" sz="5231">
                <a:solidFill>
                  <a:srgbClr val="68CBC0"/>
                </a:solidFill>
                <a:latin typeface="Noto Sans JP Bold"/>
              </a:rPr>
              <a:t>01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525685" y="1936074"/>
            <a:ext cx="1298632" cy="1102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40"/>
              </a:lnSpc>
            </a:pPr>
            <a:r>
              <a:rPr lang="en-US" sz="1600" spc="-100">
                <a:solidFill>
                  <a:srgbClr val="000000"/>
                </a:solidFill>
                <a:ea typeface="コーポレート・ロゴ Bold"/>
              </a:rPr>
              <a:t>指示があったら、この二次元コードをタブレットで読み込んでください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4329828" y="1841943"/>
            <a:ext cx="1943945" cy="282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79"/>
              </a:lnSpc>
              <a:spcBef>
                <a:spcPct val="0"/>
              </a:spcBef>
            </a:pPr>
            <a:r>
              <a:rPr lang="en-US" sz="1399" spc="-142" dirty="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【３D空間の操作方法】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4446040" y="2219724"/>
            <a:ext cx="2727584" cy="7617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039"/>
              </a:lnSpc>
            </a:pPr>
            <a:r>
              <a:rPr lang="en-US" sz="1200" spc="-110" dirty="0">
                <a:solidFill>
                  <a:srgbClr val="000000"/>
                </a:solidFill>
                <a:ea typeface="コーポレート・ロゴ Bold"/>
              </a:rPr>
              <a:t>１．二次元コードを読み取り空間に入る</a:t>
            </a:r>
          </a:p>
          <a:p>
            <a:pPr>
              <a:lnSpc>
                <a:spcPts val="2039"/>
              </a:lnSpc>
            </a:pPr>
            <a:r>
              <a:rPr lang="en-US" sz="1200" spc="-110" dirty="0">
                <a:solidFill>
                  <a:srgbClr val="000000"/>
                </a:solidFill>
                <a:ea typeface="コーポレート・ロゴ Bold"/>
              </a:rPr>
              <a:t>２．キーボードの矢印：前後左右に移動できます</a:t>
            </a:r>
          </a:p>
          <a:p>
            <a:pPr>
              <a:lnSpc>
                <a:spcPts val="2039"/>
              </a:lnSpc>
              <a:spcBef>
                <a:spcPct val="0"/>
              </a:spcBef>
            </a:pPr>
            <a:r>
              <a:rPr lang="en-US" sz="1200" spc="-110" dirty="0">
                <a:solidFill>
                  <a:srgbClr val="000000"/>
                </a:solidFill>
                <a:ea typeface="コーポレート・ロゴ Bold"/>
              </a:rPr>
              <a:t>３．キーボードの＋と－：</a:t>
            </a:r>
            <a:r>
              <a:rPr lang="en-US" sz="1200" spc="-110" dirty="0" err="1">
                <a:solidFill>
                  <a:srgbClr val="000000"/>
                </a:solidFill>
                <a:ea typeface="コーポレート・ロゴ Bold"/>
              </a:rPr>
              <a:t>拡大縮小ができます</a:t>
            </a:r>
            <a:endParaRPr lang="en-US" sz="1200" spc="-110" dirty="0">
              <a:solidFill>
                <a:srgbClr val="000000"/>
              </a:solidFill>
              <a:ea typeface="コーポレート・ロゴ Bold"/>
            </a:endParaRPr>
          </a:p>
        </p:txBody>
      </p:sp>
      <p:sp>
        <p:nvSpPr>
          <p:cNvPr id="64" name="TextBox 64"/>
          <p:cNvSpPr txBox="1"/>
          <p:nvPr/>
        </p:nvSpPr>
        <p:spPr>
          <a:xfrm>
            <a:off x="336599" y="3734256"/>
            <a:ext cx="1014423" cy="89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１．愛情</a:t>
            </a:r>
          </a:p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２．友情</a:t>
            </a:r>
          </a:p>
          <a:p>
            <a:pPr>
              <a:lnSpc>
                <a:spcPts val="2379"/>
              </a:lnSpc>
              <a:spcBef>
                <a:spcPct val="0"/>
              </a:spcBef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３．光　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2460698" y="3734256"/>
            <a:ext cx="1039182" cy="8913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79"/>
              </a:lnSpc>
            </a:pPr>
            <a:r>
              <a:rPr lang="en-US" sz="1399" spc="-142">
                <a:solidFill>
                  <a:srgbClr val="000000"/>
                </a:solidFill>
                <a:latin typeface="コーポレート・ロゴ"/>
                <a:ea typeface="コーポレート・ロゴ"/>
              </a:rPr>
              <a:t>１．33％</a:t>
            </a:r>
          </a:p>
          <a:p>
            <a:pPr>
              <a:lnSpc>
                <a:spcPts val="2379"/>
              </a:lnSpc>
            </a:pPr>
            <a:r>
              <a:rPr lang="en-US" sz="1399" spc="-142">
                <a:solidFill>
                  <a:srgbClr val="000000"/>
                </a:solidFill>
                <a:latin typeface="コーポレート・ロゴ"/>
                <a:ea typeface="コーポレート・ロゴ"/>
              </a:rPr>
              <a:t>２．55％</a:t>
            </a:r>
          </a:p>
          <a:p>
            <a:pPr>
              <a:lnSpc>
                <a:spcPts val="2379"/>
              </a:lnSpc>
              <a:spcBef>
                <a:spcPct val="0"/>
              </a:spcBef>
            </a:pPr>
            <a:r>
              <a:rPr lang="en-US" sz="1399" spc="-142">
                <a:solidFill>
                  <a:srgbClr val="000000"/>
                </a:solidFill>
                <a:latin typeface="コーポレート・ロゴ"/>
                <a:ea typeface="コーポレート・ロゴ"/>
              </a:rPr>
              <a:t>３．66％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4606053" y="3730700"/>
            <a:ext cx="1667720" cy="876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51"/>
              </a:lnSpc>
            </a:pPr>
            <a:r>
              <a:rPr lang="en-US" sz="1399" spc="-149" dirty="0">
                <a:solidFill>
                  <a:srgbClr val="000000"/>
                </a:solidFill>
                <a:ea typeface="コーポレート・ロゴ"/>
              </a:rPr>
              <a:t>１．備長炭とマグネシウム</a:t>
            </a:r>
          </a:p>
          <a:p>
            <a:pPr>
              <a:lnSpc>
                <a:spcPts val="2351"/>
              </a:lnSpc>
            </a:pPr>
            <a:r>
              <a:rPr lang="en-US" sz="1399" spc="-149" dirty="0">
                <a:solidFill>
                  <a:srgbClr val="000000"/>
                </a:solidFill>
                <a:ea typeface="コーポレート・ロゴ"/>
              </a:rPr>
              <a:t>２．ふ菓子と板チョコ</a:t>
            </a:r>
          </a:p>
          <a:p>
            <a:pPr>
              <a:lnSpc>
                <a:spcPts val="2351"/>
              </a:lnSpc>
            </a:pPr>
            <a:r>
              <a:rPr lang="en-US" sz="1399" spc="-149" dirty="0">
                <a:solidFill>
                  <a:srgbClr val="000000"/>
                </a:solidFill>
                <a:ea typeface="コーポレート・ロゴ"/>
              </a:rPr>
              <a:t>３．磁石と鏡　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361784" y="6255813"/>
            <a:ext cx="989237" cy="89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１．根</a:t>
            </a:r>
          </a:p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２．茎</a:t>
            </a:r>
          </a:p>
          <a:p>
            <a:pPr>
              <a:lnSpc>
                <a:spcPts val="2379"/>
              </a:lnSpc>
              <a:spcBef>
                <a:spcPct val="0"/>
              </a:spcBef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３．葉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2508751" y="6291407"/>
            <a:ext cx="1045513" cy="89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１．弱くなる</a:t>
            </a:r>
          </a:p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２．強くなる</a:t>
            </a:r>
          </a:p>
          <a:p>
            <a:pPr>
              <a:lnSpc>
                <a:spcPts val="2379"/>
              </a:lnSpc>
              <a:spcBef>
                <a:spcPct val="0"/>
              </a:spcBef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３．変わらない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4803245" y="5908505"/>
            <a:ext cx="2494760" cy="4326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399" spc="-14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映像や３D空間の中で</a:t>
            </a:r>
          </a:p>
          <a:p>
            <a:pPr algn="ctr"/>
            <a:r>
              <a:rPr lang="en-US" sz="1399" spc="-142" dirty="0" err="1">
                <a:solidFill>
                  <a:srgbClr val="000000"/>
                </a:solidFill>
                <a:ea typeface="コーポレート・ロゴ"/>
              </a:rPr>
              <a:t>気になったことなどを書いておこう</a:t>
            </a: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！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4863480" y="1381390"/>
            <a:ext cx="1274746" cy="30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spc="37" dirty="0" err="1">
                <a:solidFill>
                  <a:srgbClr val="000000"/>
                </a:solidFill>
                <a:ea typeface="M+ Medium"/>
              </a:rPr>
              <a:t>番号</a:t>
            </a:r>
            <a:r>
              <a:rPr lang="en-US" sz="1255" spc="37" dirty="0">
                <a:solidFill>
                  <a:srgbClr val="000000"/>
                </a:solidFill>
                <a:ea typeface="M+ Medium"/>
              </a:rPr>
              <a:t>：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4663255" y="4640168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sp>
        <p:nvSpPr>
          <p:cNvPr id="72" name="TextBox 72"/>
          <p:cNvSpPr txBox="1"/>
          <p:nvPr/>
        </p:nvSpPr>
        <p:spPr>
          <a:xfrm>
            <a:off x="2492242" y="4640168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sp>
        <p:nvSpPr>
          <p:cNvPr id="73" name="TextBox 73"/>
          <p:cNvSpPr txBox="1"/>
          <p:nvPr/>
        </p:nvSpPr>
        <p:spPr>
          <a:xfrm>
            <a:off x="375123" y="7160162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sp>
        <p:nvSpPr>
          <p:cNvPr id="74" name="TextBox 74"/>
          <p:cNvSpPr txBox="1"/>
          <p:nvPr/>
        </p:nvSpPr>
        <p:spPr>
          <a:xfrm>
            <a:off x="2540302" y="7160158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grpSp>
        <p:nvGrpSpPr>
          <p:cNvPr id="75" name="Group 75"/>
          <p:cNvGrpSpPr/>
          <p:nvPr/>
        </p:nvGrpSpPr>
        <p:grpSpPr>
          <a:xfrm>
            <a:off x="327633" y="7981103"/>
            <a:ext cx="2193961" cy="2501542"/>
            <a:chOff x="0" y="-389812"/>
            <a:chExt cx="2601820" cy="3335389"/>
          </a:xfrm>
        </p:grpSpPr>
        <p:grpSp>
          <p:nvGrpSpPr>
            <p:cNvPr id="76" name="Group 76"/>
            <p:cNvGrpSpPr/>
            <p:nvPr/>
          </p:nvGrpSpPr>
          <p:grpSpPr>
            <a:xfrm>
              <a:off x="0" y="-389812"/>
              <a:ext cx="2177072" cy="955963"/>
              <a:chOff x="0" y="-104775"/>
              <a:chExt cx="585160" cy="256947"/>
            </a:xfrm>
          </p:grpSpPr>
          <p:sp>
            <p:nvSpPr>
              <p:cNvPr id="77" name="Freeform 77"/>
              <p:cNvSpPr/>
              <p:nvPr/>
            </p:nvSpPr>
            <p:spPr>
              <a:xfrm>
                <a:off x="0" y="43449"/>
                <a:ext cx="585160" cy="108723"/>
              </a:xfrm>
              <a:custGeom>
                <a:avLst/>
                <a:gdLst/>
                <a:ahLst/>
                <a:cxnLst/>
                <a:rect l="l" t="t" r="r" b="b"/>
                <a:pathLst>
                  <a:path w="585160" h="152172">
                    <a:moveTo>
                      <a:pt x="0" y="0"/>
                    </a:moveTo>
                    <a:lnTo>
                      <a:pt x="585160" y="0"/>
                    </a:lnTo>
                    <a:lnTo>
                      <a:pt x="585160" y="152172"/>
                    </a:lnTo>
                    <a:lnTo>
                      <a:pt x="0" y="152172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78" name="TextBox 78"/>
              <p:cNvSpPr txBox="1"/>
              <p:nvPr/>
            </p:nvSpPr>
            <p:spPr>
              <a:xfrm>
                <a:off x="0" y="-104775"/>
                <a:ext cx="585160" cy="25694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149"/>
                  </a:lnSpc>
                </a:pPr>
                <a:endParaRPr lang="en-US" sz="1852" spc="-188" dirty="0">
                  <a:solidFill>
                    <a:srgbClr val="FFFFFF"/>
                  </a:solidFill>
                  <a:ea typeface="コーポレート・ロゴ"/>
                </a:endParaRPr>
              </a:p>
              <a:p>
                <a:pPr algn="ctr">
                  <a:lnSpc>
                    <a:spcPts val="3149"/>
                  </a:lnSpc>
                </a:pPr>
                <a:r>
                  <a:rPr lang="en-US" sz="1852" spc="-188" dirty="0" err="1">
                    <a:solidFill>
                      <a:srgbClr val="FFFFFF"/>
                    </a:solidFill>
                    <a:ea typeface="コーポレート・ロゴ"/>
                  </a:rPr>
                  <a:t>手順</a:t>
                </a:r>
                <a:endParaRPr lang="en-US" sz="1852" spc="-188" dirty="0">
                  <a:solidFill>
                    <a:srgbClr val="FFFFFF"/>
                  </a:solidFill>
                  <a:ea typeface="コーポレート・ロゴ"/>
                </a:endParaRPr>
              </a:p>
            </p:txBody>
          </p:sp>
        </p:grpSp>
        <p:sp>
          <p:nvSpPr>
            <p:cNvPr id="79" name="TextBox 79"/>
            <p:cNvSpPr txBox="1"/>
            <p:nvPr/>
          </p:nvSpPr>
          <p:spPr>
            <a:xfrm>
              <a:off x="140166" y="581025"/>
              <a:ext cx="2461654" cy="23645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39"/>
                </a:lnSpc>
                <a:spcBef>
                  <a:spcPct val="0"/>
                </a:spcBef>
              </a:pPr>
              <a:r>
                <a:rPr lang="en-US" sz="1200" spc="-122" dirty="0">
                  <a:solidFill>
                    <a:srgbClr val="000000"/>
                  </a:solidFill>
                  <a:latin typeface="コーポレート・ロゴ"/>
                  <a:ea typeface="コーポレート・ロゴ"/>
                </a:rPr>
                <a:t>1．グループを作る</a:t>
              </a:r>
            </a:p>
            <a:p>
              <a:pPr>
                <a:lnSpc>
                  <a:spcPts val="2039"/>
                </a:lnSpc>
                <a:spcBef>
                  <a:spcPct val="0"/>
                </a:spcBef>
              </a:pPr>
              <a:r>
                <a:rPr lang="en-US" sz="1200" spc="-122" dirty="0">
                  <a:solidFill>
                    <a:srgbClr val="000000"/>
                  </a:solidFill>
                  <a:latin typeface="コーポレート・ロゴ"/>
                  <a:ea typeface="コーポレート・ロゴ"/>
                </a:rPr>
                <a:t>2．テーマを決める</a:t>
              </a:r>
            </a:p>
            <a:p>
              <a:pPr>
                <a:lnSpc>
                  <a:spcPts val="2039"/>
                </a:lnSpc>
                <a:spcBef>
                  <a:spcPct val="0"/>
                </a:spcBef>
              </a:pPr>
              <a:r>
                <a:rPr lang="en-US" sz="1200" spc="-122" dirty="0">
                  <a:solidFill>
                    <a:srgbClr val="000000"/>
                  </a:solidFill>
                  <a:latin typeface="コーポレート・ロゴ"/>
                  <a:ea typeface="コーポレート・ロゴ"/>
                </a:rPr>
                <a:t>3．テーマについての課題を設定する</a:t>
              </a:r>
            </a:p>
            <a:p>
              <a:pPr>
                <a:lnSpc>
                  <a:spcPts val="2039"/>
                </a:lnSpc>
                <a:spcBef>
                  <a:spcPct val="0"/>
                </a:spcBef>
              </a:pPr>
              <a:r>
                <a:rPr lang="en-US" sz="1200" spc="-122" dirty="0">
                  <a:solidFill>
                    <a:srgbClr val="000000"/>
                  </a:solidFill>
                  <a:latin typeface="コーポレート・ロゴ"/>
                  <a:ea typeface="コーポレート・ロゴ"/>
                </a:rPr>
                <a:t>4．情報を収集する</a:t>
              </a:r>
            </a:p>
            <a:p>
              <a:pPr>
                <a:lnSpc>
                  <a:spcPts val="2039"/>
                </a:lnSpc>
                <a:spcBef>
                  <a:spcPct val="0"/>
                </a:spcBef>
              </a:pPr>
              <a:r>
                <a:rPr lang="en-US" sz="1200" spc="-122" dirty="0">
                  <a:solidFill>
                    <a:srgbClr val="000000"/>
                  </a:solidFill>
                  <a:latin typeface="コーポレート・ロゴ"/>
                  <a:ea typeface="コーポレート・ロゴ"/>
                </a:rPr>
                <a:t>5．整理・分析をする</a:t>
              </a:r>
            </a:p>
            <a:p>
              <a:pPr>
                <a:lnSpc>
                  <a:spcPts val="2039"/>
                </a:lnSpc>
                <a:spcBef>
                  <a:spcPct val="0"/>
                </a:spcBef>
              </a:pPr>
              <a:r>
                <a:rPr lang="en-US" sz="1200" spc="-122" dirty="0">
                  <a:solidFill>
                    <a:srgbClr val="000000"/>
                  </a:solidFill>
                  <a:latin typeface="コーポレート・ロゴ"/>
                  <a:ea typeface="コーポレート・ロゴ"/>
                </a:rPr>
                <a:t>6．話し合う</a:t>
              </a:r>
            </a:p>
            <a:p>
              <a:pPr>
                <a:lnSpc>
                  <a:spcPts val="2039"/>
                </a:lnSpc>
                <a:spcBef>
                  <a:spcPct val="0"/>
                </a:spcBef>
              </a:pPr>
              <a:r>
                <a:rPr lang="en-US" sz="1200" spc="-122" dirty="0">
                  <a:solidFill>
                    <a:srgbClr val="000000"/>
                  </a:solidFill>
                  <a:latin typeface="コーポレート・ロゴ"/>
                  <a:ea typeface="コーポレート・ロゴ"/>
                </a:rPr>
                <a:t>7．まとめて発表の準備をする</a:t>
              </a:r>
            </a:p>
          </p:txBody>
        </p:sp>
      </p:grp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17CD78DD-7814-F2C5-C1E7-58FAA950BF4B}"/>
              </a:ext>
            </a:extLst>
          </p:cNvPr>
          <p:cNvCxnSpPr/>
          <p:nvPr/>
        </p:nvCxnSpPr>
        <p:spPr>
          <a:xfrm>
            <a:off x="3275885" y="1414430"/>
            <a:ext cx="27747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0496F1C9-68BA-0AAC-1DA1-E9EF8ED86747}"/>
              </a:ext>
            </a:extLst>
          </p:cNvPr>
          <p:cNvCxnSpPr/>
          <p:nvPr/>
        </p:nvCxnSpPr>
        <p:spPr>
          <a:xfrm flipV="1">
            <a:off x="3259375" y="1678836"/>
            <a:ext cx="2817176" cy="71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36600" y="4420505"/>
            <a:ext cx="6939838" cy="2637850"/>
            <a:chOff x="0" y="0"/>
            <a:chExt cx="2487081" cy="94534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87081" cy="945346"/>
            </a:xfrm>
            <a:custGeom>
              <a:avLst/>
              <a:gdLst/>
              <a:ahLst/>
              <a:cxnLst/>
              <a:rect l="l" t="t" r="r" b="b"/>
              <a:pathLst>
                <a:path w="2487081" h="945346">
                  <a:moveTo>
                    <a:pt x="0" y="0"/>
                  </a:moveTo>
                  <a:lnTo>
                    <a:pt x="2487081" y="0"/>
                  </a:lnTo>
                  <a:lnTo>
                    <a:pt x="2487081" y="945346"/>
                  </a:lnTo>
                  <a:lnTo>
                    <a:pt x="0" y="94534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85725"/>
              <a:ext cx="2487081" cy="10310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336600" y="9396618"/>
            <a:ext cx="829855" cy="1133401"/>
          </a:xfrm>
          <a:custGeom>
            <a:avLst/>
            <a:gdLst/>
            <a:ahLst/>
            <a:cxnLst/>
            <a:rect l="l" t="t" r="r" b="b"/>
            <a:pathLst>
              <a:path w="829855" h="1133401">
                <a:moveTo>
                  <a:pt x="0" y="0"/>
                </a:moveTo>
                <a:lnTo>
                  <a:pt x="829856" y="0"/>
                </a:lnTo>
                <a:lnTo>
                  <a:pt x="829856" y="1133401"/>
                </a:lnTo>
                <a:lnTo>
                  <a:pt x="0" y="11334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237004" y="9403324"/>
            <a:ext cx="3602990" cy="1126696"/>
            <a:chOff x="0" y="0"/>
            <a:chExt cx="1291230" cy="40378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91230" cy="403782"/>
            </a:xfrm>
            <a:custGeom>
              <a:avLst/>
              <a:gdLst/>
              <a:ahLst/>
              <a:cxnLst/>
              <a:rect l="l" t="t" r="r" b="b"/>
              <a:pathLst>
                <a:path w="1291230" h="403782">
                  <a:moveTo>
                    <a:pt x="23636" y="0"/>
                  </a:moveTo>
                  <a:lnTo>
                    <a:pt x="1267594" y="0"/>
                  </a:lnTo>
                  <a:cubicBezTo>
                    <a:pt x="1273863" y="0"/>
                    <a:pt x="1279875" y="2490"/>
                    <a:pt x="1284307" y="6923"/>
                  </a:cubicBezTo>
                  <a:cubicBezTo>
                    <a:pt x="1288740" y="11356"/>
                    <a:pt x="1291230" y="17368"/>
                    <a:pt x="1291230" y="23636"/>
                  </a:cubicBezTo>
                  <a:lnTo>
                    <a:pt x="1291230" y="380146"/>
                  </a:lnTo>
                  <a:cubicBezTo>
                    <a:pt x="1291230" y="393200"/>
                    <a:pt x="1280648" y="403782"/>
                    <a:pt x="1267594" y="403782"/>
                  </a:cubicBezTo>
                  <a:lnTo>
                    <a:pt x="23636" y="403782"/>
                  </a:lnTo>
                  <a:cubicBezTo>
                    <a:pt x="10582" y="403782"/>
                    <a:pt x="0" y="393200"/>
                    <a:pt x="0" y="380146"/>
                  </a:cubicBezTo>
                  <a:lnTo>
                    <a:pt x="0" y="23636"/>
                  </a:lnTo>
                  <a:cubicBezTo>
                    <a:pt x="0" y="10582"/>
                    <a:pt x="10582" y="0"/>
                    <a:pt x="2363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1291230" cy="4799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7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3778250" y="115042"/>
            <a:ext cx="3498189" cy="538177"/>
            <a:chOff x="-196031" y="-11876"/>
            <a:chExt cx="4664252" cy="717570"/>
          </a:xfrm>
        </p:grpSpPr>
        <p:grpSp>
          <p:nvGrpSpPr>
            <p:cNvPr id="10" name="Group 10"/>
            <p:cNvGrpSpPr/>
            <p:nvPr/>
          </p:nvGrpSpPr>
          <p:grpSpPr>
            <a:xfrm>
              <a:off x="662240" y="0"/>
              <a:ext cx="3805981" cy="705694"/>
              <a:chOff x="0" y="0"/>
              <a:chExt cx="1764566" cy="327181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764566" cy="327181"/>
              </a:xfrm>
              <a:custGeom>
                <a:avLst/>
                <a:gdLst/>
                <a:ahLst/>
                <a:cxnLst/>
                <a:rect l="l" t="t" r="r" b="b"/>
                <a:pathLst>
                  <a:path w="1764566" h="327181">
                    <a:moveTo>
                      <a:pt x="18868" y="0"/>
                    </a:moveTo>
                    <a:lnTo>
                      <a:pt x="1745698" y="0"/>
                    </a:lnTo>
                    <a:cubicBezTo>
                      <a:pt x="1750702" y="0"/>
                      <a:pt x="1755501" y="1988"/>
                      <a:pt x="1759040" y="5526"/>
                    </a:cubicBezTo>
                    <a:cubicBezTo>
                      <a:pt x="1762578" y="9065"/>
                      <a:pt x="1764566" y="13864"/>
                      <a:pt x="1764566" y="18868"/>
                    </a:cubicBezTo>
                    <a:lnTo>
                      <a:pt x="1764566" y="308312"/>
                    </a:lnTo>
                    <a:cubicBezTo>
                      <a:pt x="1764566" y="318733"/>
                      <a:pt x="1756118" y="327181"/>
                      <a:pt x="1745698" y="327181"/>
                    </a:cubicBezTo>
                    <a:lnTo>
                      <a:pt x="18868" y="327181"/>
                    </a:lnTo>
                    <a:cubicBezTo>
                      <a:pt x="13864" y="327181"/>
                      <a:pt x="9065" y="325193"/>
                      <a:pt x="5526" y="321654"/>
                    </a:cubicBezTo>
                    <a:cubicBezTo>
                      <a:pt x="1988" y="318116"/>
                      <a:pt x="0" y="313316"/>
                      <a:pt x="0" y="308312"/>
                    </a:cubicBezTo>
                    <a:lnTo>
                      <a:pt x="0" y="18868"/>
                    </a:lnTo>
                    <a:cubicBezTo>
                      <a:pt x="0" y="13864"/>
                      <a:pt x="1988" y="9065"/>
                      <a:pt x="5526" y="5526"/>
                    </a:cubicBezTo>
                    <a:cubicBezTo>
                      <a:pt x="9065" y="1988"/>
                      <a:pt x="13864" y="0"/>
                      <a:pt x="18868" y="0"/>
                    </a:cubicBezTo>
                    <a:close/>
                  </a:path>
                </a:pathLst>
              </a:custGeom>
              <a:solidFill>
                <a:srgbClr val="68CBC0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76200"/>
                <a:ext cx="1764566" cy="40338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469"/>
                  </a:lnSpc>
                </a:pPr>
                <a:endParaRPr/>
              </a:p>
            </p:txBody>
          </p:sp>
        </p:grpSp>
        <p:sp>
          <p:nvSpPr>
            <p:cNvPr id="13" name="TextBox 13"/>
            <p:cNvSpPr txBox="1"/>
            <p:nvPr/>
          </p:nvSpPr>
          <p:spPr>
            <a:xfrm>
              <a:off x="778236" y="387894"/>
              <a:ext cx="2898704" cy="2971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610"/>
                </a:lnSpc>
              </a:pPr>
              <a:r>
                <a:rPr lang="en-US" sz="1464" dirty="0" err="1">
                  <a:solidFill>
                    <a:srgbClr val="FFFFFF"/>
                  </a:solidFill>
                  <a:latin typeface="コーポレート・ロゴ"/>
                  <a:ea typeface="コーポレート・ロゴ"/>
                </a:rPr>
                <a:t>NbS_自然を活用した解決策</a:t>
              </a:r>
              <a:endParaRPr lang="en-US" sz="1464" dirty="0">
                <a:solidFill>
                  <a:srgbClr val="FFFFFF"/>
                </a:solidFill>
                <a:latin typeface="コーポレート・ロゴ"/>
                <a:ea typeface="コーポレート・ロゴ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78235" y="81525"/>
              <a:ext cx="3175535" cy="22427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478"/>
                </a:lnSpc>
                <a:spcBef>
                  <a:spcPct val="0"/>
                </a:spcBef>
              </a:pPr>
              <a:r>
                <a:rPr lang="en-US" sz="869" spc="8">
                  <a:solidFill>
                    <a:srgbClr val="000000"/>
                  </a:solidFill>
                  <a:latin typeface="M+ Bold"/>
                  <a:ea typeface="M+ Bold"/>
                </a:rPr>
                <a:t>GREEN×EXPO 2027 デジタル探究教材❶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-196031" y="-11876"/>
              <a:ext cx="801092" cy="67229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4246"/>
                </a:lnSpc>
              </a:pPr>
              <a:r>
                <a:rPr lang="en-US" sz="3033" dirty="0">
                  <a:solidFill>
                    <a:srgbClr val="68CBC0"/>
                  </a:solidFill>
                  <a:latin typeface="Noto Sans JP Bold"/>
                </a:rPr>
                <a:t>01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336600" y="543693"/>
            <a:ext cx="2924920" cy="424613"/>
            <a:chOff x="0" y="0"/>
            <a:chExt cx="1048225" cy="15217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048225" cy="152172"/>
            </a:xfrm>
            <a:custGeom>
              <a:avLst/>
              <a:gdLst/>
              <a:ahLst/>
              <a:cxnLst/>
              <a:rect l="l" t="t" r="r" b="b"/>
              <a:pathLst>
                <a:path w="1048225" h="152172">
                  <a:moveTo>
                    <a:pt x="0" y="0"/>
                  </a:moveTo>
                  <a:lnTo>
                    <a:pt x="1048225" y="0"/>
                  </a:lnTo>
                  <a:lnTo>
                    <a:pt x="1048225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0"/>
              <a:ext cx="1048225" cy="1521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テーマを決めよう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！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336600" y="1008834"/>
            <a:ext cx="6939838" cy="799709"/>
            <a:chOff x="0" y="0"/>
            <a:chExt cx="2487081" cy="28659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487081" cy="286598"/>
            </a:xfrm>
            <a:custGeom>
              <a:avLst/>
              <a:gdLst/>
              <a:ahLst/>
              <a:cxnLst/>
              <a:rect l="l" t="t" r="r" b="b"/>
              <a:pathLst>
                <a:path w="2487081" h="286598">
                  <a:moveTo>
                    <a:pt x="0" y="0"/>
                  </a:moveTo>
                  <a:lnTo>
                    <a:pt x="2487081" y="0"/>
                  </a:lnTo>
                  <a:lnTo>
                    <a:pt x="2487081" y="286598"/>
                  </a:lnTo>
                  <a:lnTo>
                    <a:pt x="0" y="28659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0" y="-85725"/>
              <a:ext cx="2487081" cy="3723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336600" y="1900892"/>
            <a:ext cx="2924920" cy="424613"/>
            <a:chOff x="0" y="0"/>
            <a:chExt cx="1048225" cy="152172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048225" cy="152172"/>
            </a:xfrm>
            <a:custGeom>
              <a:avLst/>
              <a:gdLst/>
              <a:ahLst/>
              <a:cxnLst/>
              <a:rect l="l" t="t" r="r" b="b"/>
              <a:pathLst>
                <a:path w="1048225" h="152172">
                  <a:moveTo>
                    <a:pt x="0" y="0"/>
                  </a:moveTo>
                  <a:lnTo>
                    <a:pt x="1048225" y="0"/>
                  </a:lnTo>
                  <a:lnTo>
                    <a:pt x="1048225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0" y="0"/>
              <a:ext cx="1048225" cy="1521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テーマについての課題は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？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336600" y="2363605"/>
            <a:ext cx="2924920" cy="1489412"/>
            <a:chOff x="0" y="0"/>
            <a:chExt cx="1048225" cy="533772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048225" cy="533772"/>
            </a:xfrm>
            <a:custGeom>
              <a:avLst/>
              <a:gdLst/>
              <a:ahLst/>
              <a:cxnLst/>
              <a:rect l="l" t="t" r="r" b="b"/>
              <a:pathLst>
                <a:path w="1048225" h="533772">
                  <a:moveTo>
                    <a:pt x="0" y="0"/>
                  </a:moveTo>
                  <a:lnTo>
                    <a:pt x="1048225" y="0"/>
                  </a:lnTo>
                  <a:lnTo>
                    <a:pt x="1048225" y="533772"/>
                  </a:lnTo>
                  <a:lnTo>
                    <a:pt x="0" y="53377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27" name="TextBox 27"/>
            <p:cNvSpPr txBox="1"/>
            <p:nvPr/>
          </p:nvSpPr>
          <p:spPr>
            <a:xfrm>
              <a:off x="0" y="-85725"/>
              <a:ext cx="1048225" cy="61949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3377534" y="1897228"/>
            <a:ext cx="2924920" cy="424613"/>
            <a:chOff x="0" y="-1313"/>
            <a:chExt cx="1048225" cy="152172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048225" cy="150859"/>
            </a:xfrm>
            <a:custGeom>
              <a:avLst/>
              <a:gdLst/>
              <a:ahLst/>
              <a:cxnLst/>
              <a:rect l="l" t="t" r="r" b="b"/>
              <a:pathLst>
                <a:path w="1048225" h="150859">
                  <a:moveTo>
                    <a:pt x="0" y="0"/>
                  </a:moveTo>
                  <a:lnTo>
                    <a:pt x="1048225" y="0"/>
                  </a:lnTo>
                  <a:lnTo>
                    <a:pt x="1048225" y="150859"/>
                  </a:lnTo>
                  <a:lnTo>
                    <a:pt x="0" y="150859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0" y="-1313"/>
              <a:ext cx="1048225" cy="1521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調べたことや気づいたことは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？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3377534" y="2369466"/>
            <a:ext cx="3898905" cy="1489412"/>
            <a:chOff x="0" y="0"/>
            <a:chExt cx="1397279" cy="533772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397279" cy="533772"/>
            </a:xfrm>
            <a:custGeom>
              <a:avLst/>
              <a:gdLst/>
              <a:ahLst/>
              <a:cxnLst/>
              <a:rect l="l" t="t" r="r" b="b"/>
              <a:pathLst>
                <a:path w="1397279" h="533772">
                  <a:moveTo>
                    <a:pt x="0" y="0"/>
                  </a:moveTo>
                  <a:lnTo>
                    <a:pt x="1397279" y="0"/>
                  </a:lnTo>
                  <a:lnTo>
                    <a:pt x="1397279" y="533772"/>
                  </a:lnTo>
                  <a:lnTo>
                    <a:pt x="0" y="53377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33" name="TextBox 33"/>
            <p:cNvSpPr txBox="1"/>
            <p:nvPr/>
          </p:nvSpPr>
          <p:spPr>
            <a:xfrm>
              <a:off x="0" y="-85725"/>
              <a:ext cx="1397279" cy="61949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336600" y="3948267"/>
            <a:ext cx="2924920" cy="424613"/>
            <a:chOff x="0" y="0"/>
            <a:chExt cx="1048225" cy="152172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048225" cy="152172"/>
            </a:xfrm>
            <a:custGeom>
              <a:avLst/>
              <a:gdLst/>
              <a:ahLst/>
              <a:cxnLst/>
              <a:rect l="l" t="t" r="r" b="b"/>
              <a:pathLst>
                <a:path w="1048225" h="152172">
                  <a:moveTo>
                    <a:pt x="0" y="0"/>
                  </a:moveTo>
                  <a:lnTo>
                    <a:pt x="1048225" y="0"/>
                  </a:lnTo>
                  <a:lnTo>
                    <a:pt x="1048225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0" y="0"/>
              <a:ext cx="1048225" cy="1521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グループで話し合ったこと</a:t>
              </a:r>
              <a:endParaRPr lang="en-US" sz="1852" spc="-188" dirty="0">
                <a:solidFill>
                  <a:srgbClr val="FFFFFF"/>
                </a:solidFill>
                <a:ea typeface="コーポレート・ロゴ"/>
              </a:endParaRP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336600" y="7472628"/>
            <a:ext cx="6939838" cy="1754098"/>
            <a:chOff x="0" y="0"/>
            <a:chExt cx="2487081" cy="628629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487081" cy="628629"/>
            </a:xfrm>
            <a:custGeom>
              <a:avLst/>
              <a:gdLst/>
              <a:ahLst/>
              <a:cxnLst/>
              <a:rect l="l" t="t" r="r" b="b"/>
              <a:pathLst>
                <a:path w="2487081" h="628629">
                  <a:moveTo>
                    <a:pt x="0" y="0"/>
                  </a:moveTo>
                  <a:lnTo>
                    <a:pt x="2487081" y="0"/>
                  </a:lnTo>
                  <a:lnTo>
                    <a:pt x="2487081" y="628629"/>
                  </a:lnTo>
                  <a:lnTo>
                    <a:pt x="0" y="62862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39" name="TextBox 39"/>
            <p:cNvSpPr txBox="1"/>
            <p:nvPr/>
          </p:nvSpPr>
          <p:spPr>
            <a:xfrm>
              <a:off x="0" y="-85725"/>
              <a:ext cx="2487081" cy="7143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sp>
        <p:nvSpPr>
          <p:cNvPr id="40" name="Freeform 40"/>
          <p:cNvSpPr/>
          <p:nvPr/>
        </p:nvSpPr>
        <p:spPr>
          <a:xfrm>
            <a:off x="6126045" y="9403324"/>
            <a:ext cx="1150394" cy="1150394"/>
          </a:xfrm>
          <a:custGeom>
            <a:avLst/>
            <a:gdLst/>
            <a:ahLst/>
            <a:cxnLst/>
            <a:rect l="l" t="t" r="r" b="b"/>
            <a:pathLst>
              <a:path w="1150394" h="1150394">
                <a:moveTo>
                  <a:pt x="0" y="0"/>
                </a:moveTo>
                <a:lnTo>
                  <a:pt x="1150394" y="0"/>
                </a:lnTo>
                <a:lnTo>
                  <a:pt x="1150394" y="1150394"/>
                </a:lnTo>
                <a:lnTo>
                  <a:pt x="0" y="115039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1" name="TextBox 41"/>
          <p:cNvSpPr txBox="1"/>
          <p:nvPr/>
        </p:nvSpPr>
        <p:spPr>
          <a:xfrm>
            <a:off x="4839994" y="9371133"/>
            <a:ext cx="1353518" cy="2220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>
                <a:solidFill>
                  <a:srgbClr val="000000"/>
                </a:solidFill>
                <a:ea typeface="M+ Bold"/>
              </a:rPr>
              <a:t>【</a:t>
            </a: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授業アンケート</a:t>
            </a:r>
            <a:r>
              <a:rPr lang="en-US" sz="1124" spc="11" dirty="0">
                <a:solidFill>
                  <a:srgbClr val="000000"/>
                </a:solidFill>
                <a:ea typeface="M+ Bold"/>
              </a:rPr>
              <a:t>】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4956914" y="9737846"/>
            <a:ext cx="1087879" cy="700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二次元コードを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読み取り、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アンケートに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ご回答ください。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362988" y="9455157"/>
            <a:ext cx="1834114" cy="247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GREEN×EXPO2027 とは？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322087" y="9761409"/>
            <a:ext cx="3445611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276"/>
              </a:lnSpc>
            </a:pPr>
            <a:r>
              <a:rPr lang="en-US" sz="1100" spc="-112" dirty="0">
                <a:solidFill>
                  <a:srgbClr val="000000"/>
                </a:solidFill>
                <a:ea typeface="コーポレート・ロゴ"/>
              </a:rPr>
              <a:t>「</a:t>
            </a:r>
            <a:r>
              <a:rPr lang="en-US" sz="1100" spc="-112" dirty="0" err="1">
                <a:solidFill>
                  <a:srgbClr val="000000"/>
                </a:solidFill>
                <a:ea typeface="コーポレート・ロゴ"/>
              </a:rPr>
              <a:t>幸せを創る明日の風景」をテーマに、花や緑、そこに暮らす生物</a:t>
            </a:r>
            <a:endParaRPr lang="en-US" sz="1100" spc="-112" dirty="0">
              <a:solidFill>
                <a:srgbClr val="000000"/>
              </a:solidFill>
              <a:ea typeface="コーポレート・ロゴ"/>
            </a:endParaRPr>
          </a:p>
          <a:p>
            <a:pPr algn="just">
              <a:lnSpc>
                <a:spcPts val="1276"/>
              </a:lnSpc>
            </a:pPr>
            <a:r>
              <a:rPr lang="en-US" sz="1100" spc="-112" dirty="0" err="1">
                <a:solidFill>
                  <a:srgbClr val="000000"/>
                </a:solidFill>
                <a:latin typeface="コーポレート・ロゴ"/>
                <a:ea typeface="コーポレート・ロゴ"/>
              </a:rPr>
              <a:t>など、さまざまな“自然の形”を</a:t>
            </a: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 </a:t>
            </a:r>
            <a:r>
              <a:rPr lang="en-US" sz="1100" spc="-112" dirty="0" err="1">
                <a:solidFill>
                  <a:srgbClr val="000000"/>
                </a:solidFill>
                <a:latin typeface="コーポレート・ロゴ"/>
                <a:ea typeface="コーポレート・ロゴ"/>
              </a:rPr>
              <a:t>詰め込んだ国際的な博覧会のこと</a:t>
            </a: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。</a:t>
            </a:r>
          </a:p>
          <a:p>
            <a:pPr algn="just">
              <a:lnSpc>
                <a:spcPts val="1276"/>
              </a:lnSpc>
            </a:pP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2027年3月より神奈川県横浜市で開催されます。ぜひ会場に来て、見て、触って、さまざまな自然を体験してくださいね！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3317080" y="736950"/>
            <a:ext cx="3842307" cy="2231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21"/>
              </a:lnSpc>
            </a:pPr>
            <a:r>
              <a:rPr lang="en-US" sz="1399" spc="-142">
                <a:solidFill>
                  <a:srgbClr val="000000"/>
                </a:solidFill>
                <a:ea typeface="コーポレート・ロゴ"/>
              </a:rPr>
              <a:t>調べたいテーマを書こう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3317080" y="4141524"/>
            <a:ext cx="3842307" cy="2231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21"/>
              </a:lnSpc>
            </a:pPr>
            <a:r>
              <a:rPr lang="en-US" sz="1399" spc="-142" dirty="0" err="1">
                <a:solidFill>
                  <a:srgbClr val="000000"/>
                </a:solidFill>
                <a:ea typeface="コーポレート・ロゴ"/>
              </a:rPr>
              <a:t>グループのみんなの意見や情報はあったかな</a:t>
            </a: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？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377960" y="7058355"/>
            <a:ext cx="6939838" cy="3391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l">
              <a:lnSpc>
                <a:spcPts val="2932"/>
              </a:lnSpc>
              <a:spcBef>
                <a:spcPct val="0"/>
              </a:spcBef>
            </a:pPr>
            <a:r>
              <a:rPr lang="en-US" sz="1724" spc="17" dirty="0" err="1">
                <a:solidFill>
                  <a:srgbClr val="000000"/>
                </a:solidFill>
                <a:ea typeface="M+ Bold"/>
              </a:rPr>
              <a:t>気付いたこと、学んだこと、もっと調べてみたいことを書いておこう</a:t>
            </a:r>
            <a:endParaRPr lang="en-US" sz="1724" spc="17" dirty="0">
              <a:solidFill>
                <a:srgbClr val="000000"/>
              </a:solidFill>
              <a:ea typeface="M+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202</Words>
  <Application>Microsoft Office PowerPoint</Application>
  <PresentationFormat>ユーザー設定</PresentationFormat>
  <Paragraphs>69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Noto Sans JP Bold</vt:lpstr>
      <vt:lpstr>Calibri</vt:lpstr>
      <vt:lpstr>M+ Bold</vt:lpstr>
      <vt:lpstr>コーポレート・ロゴ Bold</vt:lpstr>
      <vt:lpstr>M+ Medium</vt:lpstr>
      <vt:lpstr>Arial</vt:lpstr>
      <vt:lpstr>コーポレート・ロゴ</vt:lpstr>
      <vt:lpstr>Office Theme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【GREEN×EXPO】教材❶NbS_ワークシート_3コマ【中学生用】</dc:title>
  <dc:creator>SR</dc:creator>
  <cp:lastModifiedBy>吉澤 直子</cp:lastModifiedBy>
  <cp:revision>2</cp:revision>
  <dcterms:created xsi:type="dcterms:W3CDTF">2006-08-16T00:00:00Z</dcterms:created>
  <dcterms:modified xsi:type="dcterms:W3CDTF">2024-03-26T08:15:42Z</dcterms:modified>
  <dc:identifier>DAF-EJZkyFI</dc:identifier>
</cp:coreProperties>
</file>