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6" r:id="rId1"/>
  </p:sldMasterIdLst>
  <p:notesMasterIdLst>
    <p:notesMasterId r:id="rId4"/>
  </p:notesMasterIdLst>
  <p:sldIdLst>
    <p:sldId id="2147483271" r:id="rId2"/>
    <p:sldId id="2147483274" r:id="rId3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70C2"/>
    <a:srgbClr val="D8E70D"/>
    <a:srgbClr val="10AA5D"/>
    <a:srgbClr val="F35E93"/>
    <a:srgbClr val="CA9A03"/>
    <a:srgbClr val="FFFFFF"/>
    <a:srgbClr val="68CBC0"/>
    <a:srgbClr val="00B050"/>
    <a:srgbClr val="0070C0"/>
    <a:srgbClr val="54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E7E6A0-C940-46C8-AD19-76D350F418FE}" v="4" dt="2026-06-03T00:26:26.5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26" autoAdjust="0"/>
    <p:restoredTop sz="94404" autoAdjust="0"/>
  </p:normalViewPr>
  <p:slideViewPr>
    <p:cSldViewPr snapToGrid="0">
      <p:cViewPr>
        <p:scale>
          <a:sx n="75" d="100"/>
          <a:sy n="75" d="100"/>
        </p:scale>
        <p:origin x="36" y="-10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直子 品田" userId="51cde6dd8c87174e" providerId="LiveId" clId="{E7E7E6A0-C940-46C8-AD19-76D350F418FE}"/>
    <pc:docChg chg="custSel modSld modMainMaster">
      <pc:chgData name="直子 品田" userId="51cde6dd8c87174e" providerId="LiveId" clId="{E7E7E6A0-C940-46C8-AD19-76D350F418FE}" dt="2026-06-03T07:15:25.958" v="246" actId="20577"/>
      <pc:docMkLst>
        <pc:docMk/>
      </pc:docMkLst>
      <pc:sldChg chg="addSp delSp modSp mod modClrScheme chgLayout">
        <pc:chgData name="直子 品田" userId="51cde6dd8c87174e" providerId="LiveId" clId="{E7E7E6A0-C940-46C8-AD19-76D350F418FE}" dt="2026-06-03T07:15:25.958" v="246" actId="20577"/>
        <pc:sldMkLst>
          <pc:docMk/>
          <pc:sldMk cId="741797464" sldId="2147483271"/>
        </pc:sldMkLst>
        <pc:spChg chg="mod">
          <ac:chgData name="直子 品田" userId="51cde6dd8c87174e" providerId="LiveId" clId="{E7E7E6A0-C940-46C8-AD19-76D350F418FE}" dt="2026-06-03T00:26:21.864" v="11" actId="113"/>
          <ac:spMkLst>
            <pc:docMk/>
            <pc:sldMk cId="741797464" sldId="2147483271"/>
            <ac:spMk id="6" creationId="{F74B1BEC-EAA8-0331-1DAC-9B8BFA0885D4}"/>
          </ac:spMkLst>
        </pc:spChg>
        <pc:spChg chg="add mod">
          <ac:chgData name="直子 品田" userId="51cde6dd8c87174e" providerId="LiveId" clId="{E7E7E6A0-C940-46C8-AD19-76D350F418FE}" dt="2026-06-03T00:26:26.592" v="13"/>
          <ac:spMkLst>
            <pc:docMk/>
            <pc:sldMk cId="741797464" sldId="2147483271"/>
            <ac:spMk id="8" creationId="{61D46052-B271-909B-30DA-D5D8AF71A6A8}"/>
          </ac:spMkLst>
        </pc:spChg>
        <pc:spChg chg="add mod">
          <ac:chgData name="直子 品田" userId="51cde6dd8c87174e" providerId="LiveId" clId="{E7E7E6A0-C940-46C8-AD19-76D350F418FE}" dt="2026-06-03T00:26:26.592" v="13"/>
          <ac:spMkLst>
            <pc:docMk/>
            <pc:sldMk cId="741797464" sldId="2147483271"/>
            <ac:spMk id="9" creationId="{48800649-DEA4-9961-3D7B-0F651D6FEDC3}"/>
          </ac:spMkLst>
        </pc:spChg>
        <pc:spChg chg="add mod">
          <ac:chgData name="直子 品田" userId="51cde6dd8c87174e" providerId="LiveId" clId="{E7E7E6A0-C940-46C8-AD19-76D350F418FE}" dt="2026-06-03T00:26:26.592" v="13"/>
          <ac:spMkLst>
            <pc:docMk/>
            <pc:sldMk cId="741797464" sldId="2147483271"/>
            <ac:spMk id="10" creationId="{0C562DF6-85FE-4ABD-1016-A18DECD06619}"/>
          </ac:spMkLst>
        </pc:spChg>
        <pc:spChg chg="add mod">
          <ac:chgData name="直子 品田" userId="51cde6dd8c87174e" providerId="LiveId" clId="{E7E7E6A0-C940-46C8-AD19-76D350F418FE}" dt="2026-06-03T00:26:26.592" v="13"/>
          <ac:spMkLst>
            <pc:docMk/>
            <pc:sldMk cId="741797464" sldId="2147483271"/>
            <ac:spMk id="11" creationId="{566B76F8-06D5-868A-BFF2-9398A7396CF8}"/>
          </ac:spMkLst>
        </pc:spChg>
        <pc:spChg chg="mod">
          <ac:chgData name="直子 品田" userId="51cde6dd8c87174e" providerId="LiveId" clId="{E7E7E6A0-C940-46C8-AD19-76D350F418FE}" dt="2026-06-03T07:09:57.581" v="239" actId="1076"/>
          <ac:spMkLst>
            <pc:docMk/>
            <pc:sldMk cId="741797464" sldId="2147483271"/>
            <ac:spMk id="23" creationId="{DD88499C-E081-88B2-1CE8-F3D46221F3DE}"/>
          </ac:spMkLst>
        </pc:spChg>
        <pc:spChg chg="mod">
          <ac:chgData name="直子 品田" userId="51cde6dd8c87174e" providerId="LiveId" clId="{E7E7E6A0-C940-46C8-AD19-76D350F418FE}" dt="2026-06-03T00:26:21.864" v="11" actId="113"/>
          <ac:spMkLst>
            <pc:docMk/>
            <pc:sldMk cId="741797464" sldId="2147483271"/>
            <ac:spMk id="24" creationId="{8ECCB411-20B0-309A-0AC2-0726A46DB720}"/>
          </ac:spMkLst>
        </pc:spChg>
        <pc:spChg chg="mod">
          <ac:chgData name="直子 品田" userId="51cde6dd8c87174e" providerId="LiveId" clId="{E7E7E6A0-C940-46C8-AD19-76D350F418FE}" dt="2026-06-03T07:15:25.958" v="246" actId="20577"/>
          <ac:spMkLst>
            <pc:docMk/>
            <pc:sldMk cId="741797464" sldId="2147483271"/>
            <ac:spMk id="25" creationId="{BD88D5B0-6AD6-DD06-A4AE-EA33FED792A0}"/>
          </ac:spMkLst>
        </pc:spChg>
        <pc:spChg chg="mod">
          <ac:chgData name="直子 品田" userId="51cde6dd8c87174e" providerId="LiveId" clId="{E7E7E6A0-C940-46C8-AD19-76D350F418FE}" dt="2026-06-03T07:10:03.245" v="240" actId="1076"/>
          <ac:spMkLst>
            <pc:docMk/>
            <pc:sldMk cId="741797464" sldId="2147483271"/>
            <ac:spMk id="28" creationId="{76C6A45C-300C-AF54-2071-65B9AC95502E}"/>
          </ac:spMkLst>
        </pc:spChg>
        <pc:spChg chg="mod">
          <ac:chgData name="直子 品田" userId="51cde6dd8c87174e" providerId="LiveId" clId="{E7E7E6A0-C940-46C8-AD19-76D350F418FE}" dt="2026-06-03T07:10:09.893" v="241" actId="1076"/>
          <ac:spMkLst>
            <pc:docMk/>
            <pc:sldMk cId="741797464" sldId="2147483271"/>
            <ac:spMk id="30" creationId="{A58173E3-8366-8B1A-53D4-5065FE559DAC}"/>
          </ac:spMkLst>
        </pc:spChg>
        <pc:spChg chg="mod">
          <ac:chgData name="直子 品田" userId="51cde6dd8c87174e" providerId="LiveId" clId="{E7E7E6A0-C940-46C8-AD19-76D350F418FE}" dt="2026-06-03T00:26:21.864" v="11" actId="113"/>
          <ac:spMkLst>
            <pc:docMk/>
            <pc:sldMk cId="741797464" sldId="2147483271"/>
            <ac:spMk id="36" creationId="{5311DD46-1574-F414-1690-98116E0795FB}"/>
          </ac:spMkLst>
        </pc:spChg>
        <pc:spChg chg="mod">
          <ac:chgData name="直子 品田" userId="51cde6dd8c87174e" providerId="LiveId" clId="{E7E7E6A0-C940-46C8-AD19-76D350F418FE}" dt="2026-06-03T00:26:24.633" v="12" actId="20577"/>
          <ac:spMkLst>
            <pc:docMk/>
            <pc:sldMk cId="741797464" sldId="2147483271"/>
            <ac:spMk id="42" creationId="{8C0C2527-8017-5C5C-FC03-B49A835D8892}"/>
          </ac:spMkLst>
        </pc:spChg>
        <pc:spChg chg="mod">
          <ac:chgData name="直子 品田" userId="51cde6dd8c87174e" providerId="LiveId" clId="{E7E7E6A0-C940-46C8-AD19-76D350F418FE}" dt="2026-06-03T00:26:21.864" v="11" actId="113"/>
          <ac:spMkLst>
            <pc:docMk/>
            <pc:sldMk cId="741797464" sldId="2147483271"/>
            <ac:spMk id="43" creationId="{F52B1A5D-0D9E-2917-4C66-B6F547B5E823}"/>
          </ac:spMkLst>
        </pc:spChg>
        <pc:spChg chg="mod">
          <ac:chgData name="直子 品田" userId="51cde6dd8c87174e" providerId="LiveId" clId="{E7E7E6A0-C940-46C8-AD19-76D350F418FE}" dt="2026-06-03T00:26:21.864" v="11" actId="113"/>
          <ac:spMkLst>
            <pc:docMk/>
            <pc:sldMk cId="741797464" sldId="2147483271"/>
            <ac:spMk id="45" creationId="{2C91338E-49A0-EA8B-D403-E2CAE277807F}"/>
          </ac:spMkLst>
        </pc:spChg>
        <pc:spChg chg="mod">
          <ac:chgData name="直子 品田" userId="51cde6dd8c87174e" providerId="LiveId" clId="{E7E7E6A0-C940-46C8-AD19-76D350F418FE}" dt="2026-06-03T00:26:21.864" v="11" actId="113"/>
          <ac:spMkLst>
            <pc:docMk/>
            <pc:sldMk cId="741797464" sldId="2147483271"/>
            <ac:spMk id="46" creationId="{FC7CD905-5DF9-AF79-E83B-C6D415816F2F}"/>
          </ac:spMkLst>
        </pc:spChg>
        <pc:spChg chg="mod">
          <ac:chgData name="直子 品田" userId="51cde6dd8c87174e" providerId="LiveId" clId="{E7E7E6A0-C940-46C8-AD19-76D350F418FE}" dt="2026-06-03T00:26:21.864" v="11" actId="113"/>
          <ac:spMkLst>
            <pc:docMk/>
            <pc:sldMk cId="741797464" sldId="2147483271"/>
            <ac:spMk id="61" creationId="{9D130B39-E50F-BE3F-42C5-03579C8F32A2}"/>
          </ac:spMkLst>
        </pc:spChg>
        <pc:spChg chg="mod">
          <ac:chgData name="直子 品田" userId="51cde6dd8c87174e" providerId="LiveId" clId="{E7E7E6A0-C940-46C8-AD19-76D350F418FE}" dt="2026-06-03T00:26:21.864" v="11" actId="113"/>
          <ac:spMkLst>
            <pc:docMk/>
            <pc:sldMk cId="741797464" sldId="2147483271"/>
            <ac:spMk id="63" creationId="{B7F3CB90-D71E-DDE8-05E7-93BCF0C2FAD4}"/>
          </ac:spMkLst>
        </pc:spChg>
        <pc:spChg chg="mod">
          <ac:chgData name="直子 品田" userId="51cde6dd8c87174e" providerId="LiveId" clId="{E7E7E6A0-C940-46C8-AD19-76D350F418FE}" dt="2026-06-03T00:26:21.864" v="11" actId="113"/>
          <ac:spMkLst>
            <pc:docMk/>
            <pc:sldMk cId="741797464" sldId="2147483271"/>
            <ac:spMk id="66" creationId="{8C8F811C-8FE0-ACA0-BAAC-AF96030EE776}"/>
          </ac:spMkLst>
        </pc:spChg>
        <pc:picChg chg="del">
          <ac:chgData name="直子 品田" userId="51cde6dd8c87174e" providerId="LiveId" clId="{E7E7E6A0-C940-46C8-AD19-76D350F418FE}" dt="2026-06-03T00:04:23.352" v="6" actId="478"/>
          <ac:picMkLst>
            <pc:docMk/>
            <pc:sldMk cId="741797464" sldId="2147483271"/>
            <ac:picMk id="59" creationId="{ACEF6635-271E-97BA-C21A-3B85BBFB0186}"/>
          </ac:picMkLst>
        </pc:picChg>
        <pc:cxnChg chg="add mod">
          <ac:chgData name="直子 品田" userId="51cde6dd8c87174e" providerId="LiveId" clId="{E7E7E6A0-C940-46C8-AD19-76D350F418FE}" dt="2026-06-03T00:26:26.592" v="13"/>
          <ac:cxnSpMkLst>
            <pc:docMk/>
            <pc:sldMk cId="741797464" sldId="2147483271"/>
            <ac:cxnSpMk id="2" creationId="{66529D1C-B308-6913-E20D-E52E15A035D0}"/>
          </ac:cxnSpMkLst>
        </pc:cxnChg>
        <pc:cxnChg chg="add mod">
          <ac:chgData name="直子 品田" userId="51cde6dd8c87174e" providerId="LiveId" clId="{E7E7E6A0-C940-46C8-AD19-76D350F418FE}" dt="2026-06-03T00:26:26.592" v="13"/>
          <ac:cxnSpMkLst>
            <pc:docMk/>
            <pc:sldMk cId="741797464" sldId="2147483271"/>
            <ac:cxnSpMk id="7" creationId="{EB2AFD3F-A683-AE06-3D04-C0094E3E7E87}"/>
          </ac:cxnSpMkLst>
        </pc:cxnChg>
      </pc:sldChg>
      <pc:sldChg chg="addSp delSp modSp mod modClrScheme chgLayout">
        <pc:chgData name="直子 品田" userId="51cde6dd8c87174e" providerId="LiveId" clId="{E7E7E6A0-C940-46C8-AD19-76D350F418FE}" dt="2026-06-03T00:26:32.409" v="14" actId="2711"/>
        <pc:sldMkLst>
          <pc:docMk/>
          <pc:sldMk cId="4164195172" sldId="2147483274"/>
        </pc:sldMkLst>
        <pc:spChg chg="mod">
          <ac:chgData name="直子 品田" userId="51cde6dd8c87174e" providerId="LiveId" clId="{E7E7E6A0-C940-46C8-AD19-76D350F418FE}" dt="2026-06-03T00:26:32.409" v="14" actId="2711"/>
          <ac:spMkLst>
            <pc:docMk/>
            <pc:sldMk cId="4164195172" sldId="2147483274"/>
            <ac:spMk id="3" creationId="{B0E39791-8EBA-7F74-D2EC-14385B6E1913}"/>
          </ac:spMkLst>
        </pc:spChg>
        <pc:spChg chg="mod">
          <ac:chgData name="直子 品田" userId="51cde6dd8c87174e" providerId="LiveId" clId="{E7E7E6A0-C940-46C8-AD19-76D350F418FE}" dt="2026-06-03T00:26:32.409" v="14" actId="2711"/>
          <ac:spMkLst>
            <pc:docMk/>
            <pc:sldMk cId="4164195172" sldId="2147483274"/>
            <ac:spMk id="4" creationId="{EB3C8B29-9B88-9C12-DA02-1926DF9549F0}"/>
          </ac:spMkLst>
        </pc:spChg>
        <pc:spChg chg="mod">
          <ac:chgData name="直子 品田" userId="51cde6dd8c87174e" providerId="LiveId" clId="{E7E7E6A0-C940-46C8-AD19-76D350F418FE}" dt="2026-06-03T00:26:32.409" v="14" actId="2711"/>
          <ac:spMkLst>
            <pc:docMk/>
            <pc:sldMk cId="4164195172" sldId="2147483274"/>
            <ac:spMk id="6" creationId="{57E43184-24CA-7CBE-5A45-B198AD340351}"/>
          </ac:spMkLst>
        </pc:spChg>
        <pc:spChg chg="mod">
          <ac:chgData name="直子 品田" userId="51cde6dd8c87174e" providerId="LiveId" clId="{E7E7E6A0-C940-46C8-AD19-76D350F418FE}" dt="2026-06-03T00:26:32.409" v="14" actId="2711"/>
          <ac:spMkLst>
            <pc:docMk/>
            <pc:sldMk cId="4164195172" sldId="2147483274"/>
            <ac:spMk id="7" creationId="{1E1EE81B-E999-C571-B856-039ABE2A12F7}"/>
          </ac:spMkLst>
        </pc:spChg>
        <pc:spChg chg="mod">
          <ac:chgData name="直子 品田" userId="51cde6dd8c87174e" providerId="LiveId" clId="{E7E7E6A0-C940-46C8-AD19-76D350F418FE}" dt="2026-06-03T00:26:32.409" v="14" actId="2711"/>
          <ac:spMkLst>
            <pc:docMk/>
            <pc:sldMk cId="4164195172" sldId="2147483274"/>
            <ac:spMk id="10" creationId="{8DEEFA24-71D5-0293-6AA7-CCDAB9A7EAB4}"/>
          </ac:spMkLst>
        </pc:spChg>
        <pc:spChg chg="mod">
          <ac:chgData name="直子 品田" userId="51cde6dd8c87174e" providerId="LiveId" clId="{E7E7E6A0-C940-46C8-AD19-76D350F418FE}" dt="2026-06-03T00:26:32.409" v="14" actId="2711"/>
          <ac:spMkLst>
            <pc:docMk/>
            <pc:sldMk cId="4164195172" sldId="2147483274"/>
            <ac:spMk id="12" creationId="{50111534-0364-57A5-364D-05F5B6909BA9}"/>
          </ac:spMkLst>
        </pc:spChg>
        <pc:spChg chg="mod">
          <ac:chgData name="直子 品田" userId="51cde6dd8c87174e" providerId="LiveId" clId="{E7E7E6A0-C940-46C8-AD19-76D350F418FE}" dt="2026-06-03T00:26:32.409" v="14" actId="2711"/>
          <ac:spMkLst>
            <pc:docMk/>
            <pc:sldMk cId="4164195172" sldId="2147483274"/>
            <ac:spMk id="31" creationId="{1CF157A4-37E0-984E-489B-D2C8CC1837E1}"/>
          </ac:spMkLst>
        </pc:spChg>
        <pc:picChg chg="del">
          <ac:chgData name="直子 品田" userId="51cde6dd8c87174e" providerId="LiveId" clId="{E7E7E6A0-C940-46C8-AD19-76D350F418FE}" dt="2026-06-03T00:05:07.422" v="9" actId="478"/>
          <ac:picMkLst>
            <pc:docMk/>
            <pc:sldMk cId="4164195172" sldId="2147483274"/>
            <ac:picMk id="2" creationId="{37908AF8-3319-9DC7-0DD4-20F6B4367325}"/>
          </ac:picMkLst>
        </pc:picChg>
      </pc:sldChg>
      <pc:sldMasterChg chg="addSldLayout modSldLayout">
        <pc:chgData name="直子 品田" userId="51cde6dd8c87174e" providerId="LiveId" clId="{E7E7E6A0-C940-46C8-AD19-76D350F418FE}" dt="2026-06-03T00:04:57.953" v="7"/>
        <pc:sldMasterMkLst>
          <pc:docMk/>
          <pc:sldMasterMk cId="2043591801" sldId="2147483676"/>
        </pc:sldMasterMkLst>
        <pc:sldLayoutChg chg="addSp modSp add mod modTransition">
          <pc:chgData name="直子 品田" userId="51cde6dd8c87174e" providerId="LiveId" clId="{E7E7E6A0-C940-46C8-AD19-76D350F418FE}" dt="2026-06-03T00:04:14.430" v="4"/>
          <pc:sldLayoutMkLst>
            <pc:docMk/>
            <pc:sldMasterMk cId="2043591801" sldId="2147483676"/>
            <pc:sldLayoutMk cId="653093372" sldId="2147483689"/>
          </pc:sldLayoutMkLst>
          <pc:picChg chg="add mod">
            <ac:chgData name="直子 品田" userId="51cde6dd8c87174e" providerId="LiveId" clId="{E7E7E6A0-C940-46C8-AD19-76D350F418FE}" dt="2026-06-03T00:04:14.430" v="4"/>
            <ac:picMkLst>
              <pc:docMk/>
              <pc:sldMasterMk cId="2043591801" sldId="2147483676"/>
              <pc:sldLayoutMk cId="653093372" sldId="2147483689"/>
              <ac:picMk id="2" creationId="{CA2F2210-8977-E8D3-4063-D2D4FE8E9274}"/>
            </ac:picMkLst>
          </pc:picChg>
        </pc:sldLayoutChg>
        <pc:sldLayoutChg chg="addSp modSp add mod modTransition">
          <pc:chgData name="直子 品田" userId="51cde6dd8c87174e" providerId="LiveId" clId="{E7E7E6A0-C940-46C8-AD19-76D350F418FE}" dt="2026-06-03T00:04:57.953" v="7"/>
          <pc:sldLayoutMkLst>
            <pc:docMk/>
            <pc:sldMasterMk cId="2043591801" sldId="2147483676"/>
            <pc:sldLayoutMk cId="2711580388" sldId="2147483690"/>
          </pc:sldLayoutMkLst>
          <pc:spChg chg="add mod">
            <ac:chgData name="直子 品田" userId="51cde6dd8c87174e" providerId="LiveId" clId="{E7E7E6A0-C940-46C8-AD19-76D350F418FE}" dt="2026-06-03T00:04:57.953" v="7"/>
            <ac:spMkLst>
              <pc:docMk/>
              <pc:sldMasterMk cId="2043591801" sldId="2147483676"/>
              <pc:sldLayoutMk cId="2711580388" sldId="2147483690"/>
              <ac:spMk id="3" creationId="{FA0BE445-20BA-8FB3-DE3D-D5A91B12C376}"/>
            </ac:spMkLst>
          </pc:spChg>
          <pc:picChg chg="add mod">
            <ac:chgData name="直子 品田" userId="51cde6dd8c87174e" providerId="LiveId" clId="{E7E7E6A0-C940-46C8-AD19-76D350F418FE}" dt="2026-06-03T00:04:57.953" v="7"/>
            <ac:picMkLst>
              <pc:docMk/>
              <pc:sldMasterMk cId="2043591801" sldId="2147483676"/>
              <pc:sldLayoutMk cId="2711580388" sldId="2147483690"/>
              <ac:picMk id="2" creationId="{ECEEE2A7-C4BE-03CF-B56C-1A26B9915B46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1B8A7F-2502-364D-AC10-22599F845D1A}" type="datetimeFigureOut">
              <a:rPr kumimoji="1" lang="ja-JP" altLang="en-US" smtClean="0"/>
              <a:t>2026/6/3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841166-54E5-0E45-BFCA-D5C93AB299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1691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874962-E739-C6E1-2D4B-20416AE313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07EDAA17-D7C3-C492-171D-D3383A27FB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71713" y="1143000"/>
            <a:ext cx="2314575" cy="3086100"/>
          </a:xfrm>
        </p:spPr>
      </p:sp>
      <p:sp>
        <p:nvSpPr>
          <p:cNvPr id="4" name="ノート プレースホルダー 2">
            <a:extLst>
              <a:ext uri="{FF2B5EF4-FFF2-40B4-BE49-F238E27FC236}">
                <a16:creationId xmlns:a16="http://schemas.microsoft.com/office/drawing/2014/main" id="{A3C1C629-0473-D1B9-5979-018DC14740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4783138"/>
            <a:ext cx="5445125" cy="3913187"/>
          </a:xfr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4298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6007D-0C0E-B7FB-0B67-8B2AFA596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4789D516-D791-44DA-7E70-06A46E593C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71713" y="1143000"/>
            <a:ext cx="2314575" cy="3086100"/>
          </a:xfrm>
        </p:spPr>
      </p:sp>
      <p:sp>
        <p:nvSpPr>
          <p:cNvPr id="4" name="ノート プレースホルダー 2">
            <a:extLst>
              <a:ext uri="{FF2B5EF4-FFF2-40B4-BE49-F238E27FC236}">
                <a16:creationId xmlns:a16="http://schemas.microsoft.com/office/drawing/2014/main" id="{B159887B-B2AB-F01B-C27B-A26C868D2F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4783138"/>
            <a:ext cx="5445125" cy="3913187"/>
          </a:xfr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18325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5409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ロゴ, 会社名&#10;&#10;自動的に生成された説明">
            <a:extLst>
              <a:ext uri="{FF2B5EF4-FFF2-40B4-BE49-F238E27FC236}">
                <a16:creationId xmlns:a16="http://schemas.microsoft.com/office/drawing/2014/main" id="{CA2F2210-8977-E8D3-4063-D2D4FE8E92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4" t="7709" r="9038" b="8828"/>
          <a:stretch/>
        </p:blipFill>
        <p:spPr>
          <a:xfrm>
            <a:off x="278686" y="260000"/>
            <a:ext cx="532359" cy="688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093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ECEEE2A7-C4BE-03CF-B56C-1A26B9915B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4324" y="7783530"/>
            <a:ext cx="942974" cy="1094536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A0BE445-20BA-8FB3-DE3D-D5A91B12C376}"/>
              </a:ext>
            </a:extLst>
          </p:cNvPr>
          <p:cNvSpPr txBox="1"/>
          <p:nvPr userDrawn="1"/>
        </p:nvSpPr>
        <p:spPr>
          <a:xfrm>
            <a:off x="5660724" y="8784122"/>
            <a:ext cx="1111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公式マスコットキャラクター</a:t>
            </a:r>
            <a:endParaRPr kumimoji="1" lang="en-US" altLang="ja-JP" sz="6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トゥンクトゥンク</a:t>
            </a:r>
          </a:p>
        </p:txBody>
      </p:sp>
    </p:spTree>
    <p:extLst>
      <p:ext uri="{BB962C8B-B14F-4D97-AF65-F5344CB8AC3E}">
        <p14:creationId xmlns:p14="http://schemas.microsoft.com/office/powerpoint/2010/main" val="2711580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14101B4-476C-8E42-9F5F-383C743A32B1}" type="datetimeFigureOut">
              <a:rPr kumimoji="1" lang="ja-JP" altLang="en-US" smtClean="0"/>
              <a:t>2026/6/3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B607DD7-5537-7647-87E3-01C2675C3E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3591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D84C41-4DC0-4E1B-CA3E-03903BF906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51B7D18F-963B-1E11-D795-923C1946CD07}"/>
              </a:ext>
            </a:extLst>
          </p:cNvPr>
          <p:cNvSpPr/>
          <p:nvPr/>
        </p:nvSpPr>
        <p:spPr>
          <a:xfrm>
            <a:off x="212238" y="3846422"/>
            <a:ext cx="6544428" cy="73102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2DC9ED2B-AE54-34C0-0645-4FC5CF3B3521}"/>
              </a:ext>
            </a:extLst>
          </p:cNvPr>
          <p:cNvSpPr/>
          <p:nvPr/>
        </p:nvSpPr>
        <p:spPr>
          <a:xfrm>
            <a:off x="212238" y="3031443"/>
            <a:ext cx="6544428" cy="73102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5311DD46-1574-F414-1690-98116E0795FB}"/>
              </a:ext>
            </a:extLst>
          </p:cNvPr>
          <p:cNvSpPr/>
          <p:nvPr/>
        </p:nvSpPr>
        <p:spPr>
          <a:xfrm>
            <a:off x="212238" y="2210788"/>
            <a:ext cx="6544428" cy="73102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1E9FDCA8-F7F4-7CCA-BAA6-21667744CA31}"/>
              </a:ext>
            </a:extLst>
          </p:cNvPr>
          <p:cNvSpPr/>
          <p:nvPr/>
        </p:nvSpPr>
        <p:spPr>
          <a:xfrm>
            <a:off x="212238" y="1401134"/>
            <a:ext cx="6544428" cy="73102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DDABB931-FB8D-7C19-48A8-3B602D2857D1}"/>
              </a:ext>
            </a:extLst>
          </p:cNvPr>
          <p:cNvSpPr/>
          <p:nvPr/>
        </p:nvSpPr>
        <p:spPr>
          <a:xfrm>
            <a:off x="146310" y="4685138"/>
            <a:ext cx="2282375" cy="320488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ワーク①（個人ワーク）</a:t>
            </a:r>
          </a:p>
        </p:txBody>
      </p:sp>
      <p:sp>
        <p:nvSpPr>
          <p:cNvPr id="22" name="四角形: 角を丸くする 21">
            <a:extLst>
              <a:ext uri="{FF2B5EF4-FFF2-40B4-BE49-F238E27FC236}">
                <a16:creationId xmlns:a16="http://schemas.microsoft.com/office/drawing/2014/main" id="{1C8749A0-AB56-8E28-EFFE-EC43638D95FB}"/>
              </a:ext>
            </a:extLst>
          </p:cNvPr>
          <p:cNvSpPr/>
          <p:nvPr/>
        </p:nvSpPr>
        <p:spPr>
          <a:xfrm>
            <a:off x="146310" y="5036191"/>
            <a:ext cx="6610352" cy="1418289"/>
          </a:xfrm>
          <a:prstGeom prst="roundRect">
            <a:avLst>
              <a:gd name="adj" fmla="val 4637"/>
            </a:avLst>
          </a:prstGeom>
          <a:noFill/>
          <a:ln w="28575">
            <a:solidFill>
              <a:srgbClr val="1770C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DD88499C-E081-88B2-1CE8-F3D46221F3DE}"/>
              </a:ext>
            </a:extLst>
          </p:cNvPr>
          <p:cNvSpPr txBox="1"/>
          <p:nvPr/>
        </p:nvSpPr>
        <p:spPr>
          <a:xfrm>
            <a:off x="1465299" y="5059978"/>
            <a:ext cx="5392701" cy="1364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 この街には、捨てるという感覚がありません。</a:t>
            </a:r>
          </a:p>
          <a:p>
            <a:pPr>
              <a:lnSpc>
                <a:spcPts val="2600"/>
              </a:lnSpc>
            </a:pPr>
            <a:r>
              <a:rPr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私が今日使った</a:t>
            </a:r>
            <a:r>
              <a:rPr lang="en-US" altLang="ja-JP" sz="20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[</a:t>
            </a:r>
            <a:r>
              <a:rPr lang="ja-JP" altLang="en-US" sz="20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lang="ja-JP" altLang="en-US" sz="16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　　　　　  　　　　</a:t>
            </a:r>
            <a:r>
              <a:rPr lang="ja-JP" altLang="en-US" sz="24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lang="en-US" altLang="ja-JP" sz="20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]</a:t>
            </a:r>
            <a:r>
              <a:rPr lang="en-US" altLang="ja-JP" sz="24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も、</a:t>
            </a:r>
            <a:endParaRPr lang="en-US" altLang="ja-JP" sz="14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ts val="2600"/>
              </a:lnSpc>
            </a:pPr>
            <a:r>
              <a:rPr lang="ja-JP" altLang="en-US" sz="14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使い終わったら</a:t>
            </a:r>
            <a:r>
              <a:rPr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lang="en-US" altLang="ja-JP" sz="20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[</a:t>
            </a:r>
            <a:r>
              <a:rPr lang="ja-JP" altLang="en-US" sz="20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lang="ja-JP" altLang="en-US" sz="16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　　　　　　　　　　　</a:t>
            </a:r>
            <a:r>
              <a:rPr lang="en-US" altLang="ja-JP" sz="20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]</a:t>
            </a:r>
            <a:r>
              <a:rPr lang="en-US" altLang="ja-JP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となる仕組みに</a:t>
            </a:r>
            <a:endParaRPr lang="en-US" altLang="ja-JP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ts val="2600"/>
              </a:lnSpc>
            </a:pPr>
            <a:r>
              <a:rPr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なっていて、資源が街の中を循環しています。</a:t>
            </a:r>
            <a:endParaRPr lang="ja-JP" altLang="en-US" sz="14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4" name="四角形: 角を丸くする 23">
            <a:extLst>
              <a:ext uri="{FF2B5EF4-FFF2-40B4-BE49-F238E27FC236}">
                <a16:creationId xmlns:a16="http://schemas.microsoft.com/office/drawing/2014/main" id="{8ECCB411-20B0-309A-0AC2-0726A46DB720}"/>
              </a:ext>
            </a:extLst>
          </p:cNvPr>
          <p:cNvSpPr/>
          <p:nvPr/>
        </p:nvSpPr>
        <p:spPr>
          <a:xfrm>
            <a:off x="146311" y="5036191"/>
            <a:ext cx="1364708" cy="1418289"/>
          </a:xfrm>
          <a:prstGeom prst="roundRect">
            <a:avLst>
              <a:gd name="adj" fmla="val 7790"/>
            </a:avLst>
          </a:prstGeom>
          <a:solidFill>
            <a:srgbClr val="1770C2"/>
          </a:solidFill>
          <a:ln>
            <a:solidFill>
              <a:srgbClr val="1770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BD88D5B0-6AD6-DD06-A4AE-EA33FED792A0}"/>
              </a:ext>
            </a:extLst>
          </p:cNvPr>
          <p:cNvSpPr txBox="1"/>
          <p:nvPr/>
        </p:nvSpPr>
        <p:spPr>
          <a:xfrm>
            <a:off x="130254" y="5469891"/>
            <a:ext cx="1380765" cy="877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1100" b="1" kern="100">
                <a:solidFill>
                  <a:srgbClr val="FFFFFF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捨てずに</a:t>
            </a:r>
            <a:endParaRPr lang="en-US" altLang="ja-JP" sz="1100" b="1" kern="100">
              <a:solidFill>
                <a:srgbClr val="FFFFFF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1100" b="1" kern="100">
                <a:solidFill>
                  <a:srgbClr val="FFFFFF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活かし継ぐ</a:t>
            </a:r>
            <a:endParaRPr lang="en-US" altLang="ja-JP" sz="1100" b="1" kern="100">
              <a:solidFill>
                <a:srgbClr val="FFFFFF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en-US" altLang="ja-JP" sz="1100" b="1" kern="100">
                <a:solidFill>
                  <a:srgbClr val="FFFFFF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2050</a:t>
            </a:r>
            <a:r>
              <a:rPr lang="ja-JP" altLang="en-US" sz="1100" b="1" kern="100">
                <a:solidFill>
                  <a:srgbClr val="FFFFFF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年の社会</a:t>
            </a:r>
            <a:endParaRPr lang="en-US" altLang="ja-JP" sz="1100" b="1" kern="100">
              <a:solidFill>
                <a:srgbClr val="FFFFFF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 algn="ctr"/>
            <a:endParaRPr lang="en-US" altLang="ja-JP" sz="1100" b="1" kern="100">
              <a:solidFill>
                <a:srgbClr val="FFFFFF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700" b="1" kern="100">
                <a:solidFill>
                  <a:srgbClr val="FFFFFF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（サーキュラーエコノミー）</a:t>
            </a:r>
            <a:endParaRPr lang="en-US" altLang="ja-JP" sz="700" b="1" kern="100">
              <a:solidFill>
                <a:srgbClr val="FFFFFF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26" name="四角形: 角を丸くする 25">
            <a:extLst>
              <a:ext uri="{FF2B5EF4-FFF2-40B4-BE49-F238E27FC236}">
                <a16:creationId xmlns:a16="http://schemas.microsoft.com/office/drawing/2014/main" id="{13656561-610F-511C-A3A7-0A0B3ADA63AB}"/>
              </a:ext>
            </a:extLst>
          </p:cNvPr>
          <p:cNvSpPr/>
          <p:nvPr/>
        </p:nvSpPr>
        <p:spPr>
          <a:xfrm>
            <a:off x="407319" y="5162994"/>
            <a:ext cx="873719" cy="23430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b="1">
                <a:solidFill>
                  <a:srgbClr val="545454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テーマ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76C6A45C-300C-AF54-2071-65B9AC95502E}"/>
              </a:ext>
            </a:extLst>
          </p:cNvPr>
          <p:cNvSpPr txBox="1"/>
          <p:nvPr/>
        </p:nvSpPr>
        <p:spPr>
          <a:xfrm>
            <a:off x="2768133" y="5397303"/>
            <a:ext cx="156544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b="1">
                <a:highlight>
                  <a:srgbClr val="D7E60D"/>
                </a:highligh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①どんな製品？</a:t>
            </a:r>
            <a:endParaRPr lang="ja-JP" altLang="en-US" sz="7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A58173E3-8366-8B1A-53D4-5065FE559DAC}"/>
              </a:ext>
            </a:extLst>
          </p:cNvPr>
          <p:cNvSpPr txBox="1"/>
          <p:nvPr/>
        </p:nvSpPr>
        <p:spPr>
          <a:xfrm>
            <a:off x="2830007" y="5699455"/>
            <a:ext cx="151381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b="1">
                <a:highlight>
                  <a:srgbClr val="D7E60D"/>
                </a:highligh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②どんな風に生まれ変わる？</a:t>
            </a:r>
            <a:endParaRPr lang="ja-JP" altLang="en-US" sz="7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44" name="四角形: 角を丸くする 43">
            <a:extLst>
              <a:ext uri="{FF2B5EF4-FFF2-40B4-BE49-F238E27FC236}">
                <a16:creationId xmlns:a16="http://schemas.microsoft.com/office/drawing/2014/main" id="{550B76D7-C8AC-AD98-2E9C-CE2CCF4BFC69}"/>
              </a:ext>
            </a:extLst>
          </p:cNvPr>
          <p:cNvSpPr/>
          <p:nvPr/>
        </p:nvSpPr>
        <p:spPr>
          <a:xfrm>
            <a:off x="130254" y="1387812"/>
            <a:ext cx="1207597" cy="757317"/>
          </a:xfrm>
          <a:prstGeom prst="roundRect">
            <a:avLst>
              <a:gd name="adj" fmla="val 995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１</a:t>
            </a:r>
            <a:r>
              <a:rPr kumimoji="1"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カーボン</a:t>
            </a:r>
            <a:endParaRPr kumimoji="1" lang="en-US" altLang="ja-JP" sz="105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ニュートラル</a:t>
            </a:r>
          </a:p>
        </p:txBody>
      </p:sp>
      <p:sp>
        <p:nvSpPr>
          <p:cNvPr id="46" name="四角形: 角を丸くする 45">
            <a:extLst>
              <a:ext uri="{FF2B5EF4-FFF2-40B4-BE49-F238E27FC236}">
                <a16:creationId xmlns:a16="http://schemas.microsoft.com/office/drawing/2014/main" id="{FC7CD905-5DF9-AF79-E83B-C6D415816F2F}"/>
              </a:ext>
            </a:extLst>
          </p:cNvPr>
          <p:cNvSpPr/>
          <p:nvPr/>
        </p:nvSpPr>
        <p:spPr>
          <a:xfrm>
            <a:off x="130254" y="2202967"/>
            <a:ext cx="1207597" cy="757317"/>
          </a:xfrm>
          <a:prstGeom prst="roundRect">
            <a:avLst>
              <a:gd name="adj" fmla="val 9959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２</a:t>
            </a:r>
            <a:r>
              <a:rPr kumimoji="1"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ネイチャー</a:t>
            </a:r>
            <a:endParaRPr kumimoji="1" lang="en-US" altLang="ja-JP" sz="105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ポジティブ</a:t>
            </a:r>
          </a:p>
        </p:txBody>
      </p:sp>
      <p:sp>
        <p:nvSpPr>
          <p:cNvPr id="47" name="四角形: 角を丸くする 46">
            <a:extLst>
              <a:ext uri="{FF2B5EF4-FFF2-40B4-BE49-F238E27FC236}">
                <a16:creationId xmlns:a16="http://schemas.microsoft.com/office/drawing/2014/main" id="{019CC1F8-9EDA-7384-1017-3FB38671213F}"/>
              </a:ext>
            </a:extLst>
          </p:cNvPr>
          <p:cNvSpPr/>
          <p:nvPr/>
        </p:nvSpPr>
        <p:spPr>
          <a:xfrm>
            <a:off x="130254" y="3018122"/>
            <a:ext cx="1207597" cy="757317"/>
          </a:xfrm>
          <a:prstGeom prst="roundRect">
            <a:avLst>
              <a:gd name="adj" fmla="val 10798"/>
            </a:avLst>
          </a:prstGeom>
          <a:solidFill>
            <a:srgbClr val="68CB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３</a:t>
            </a:r>
            <a:r>
              <a:rPr kumimoji="1"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ネイチャー</a:t>
            </a:r>
            <a:endParaRPr kumimoji="1" lang="en-US" altLang="ja-JP" sz="105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ベースド</a:t>
            </a:r>
            <a:endParaRPr kumimoji="1" lang="en-US" altLang="ja-JP" sz="105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ソリューション</a:t>
            </a:r>
          </a:p>
        </p:txBody>
      </p:sp>
      <p:sp>
        <p:nvSpPr>
          <p:cNvPr id="48" name="四角形: 角を丸くする 47">
            <a:extLst>
              <a:ext uri="{FF2B5EF4-FFF2-40B4-BE49-F238E27FC236}">
                <a16:creationId xmlns:a16="http://schemas.microsoft.com/office/drawing/2014/main" id="{0F17F4F0-9C4B-A61C-94AD-C9C4A659A8C2}"/>
              </a:ext>
            </a:extLst>
          </p:cNvPr>
          <p:cNvSpPr/>
          <p:nvPr/>
        </p:nvSpPr>
        <p:spPr>
          <a:xfrm>
            <a:off x="130254" y="3833276"/>
            <a:ext cx="1207597" cy="757317"/>
          </a:xfrm>
          <a:prstGeom prst="roundRect">
            <a:avLst>
              <a:gd name="adj" fmla="val 9121"/>
            </a:avLst>
          </a:prstGeom>
          <a:solidFill>
            <a:srgbClr val="CA9A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４</a:t>
            </a:r>
            <a:r>
              <a:rPr kumimoji="1"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サーキュラー</a:t>
            </a:r>
            <a:endParaRPr kumimoji="1" lang="en-US" altLang="ja-JP" sz="105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エコノミー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165D1F1-8247-317E-126C-7CC7FA5F54B7}"/>
              </a:ext>
            </a:extLst>
          </p:cNvPr>
          <p:cNvSpPr txBox="1"/>
          <p:nvPr/>
        </p:nvSpPr>
        <p:spPr>
          <a:xfrm>
            <a:off x="1353128" y="1548935"/>
            <a:ext cx="2123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温室効果ガスの排出を</a:t>
            </a:r>
            <a:endParaRPr kumimoji="1" lang="en-US" altLang="ja-JP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(</a:t>
            </a:r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　　）に。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08FDE99-D9E9-BFB5-01B7-E6F62A39676A}"/>
              </a:ext>
            </a:extLst>
          </p:cNvPr>
          <p:cNvSpPr txBox="1"/>
          <p:nvPr/>
        </p:nvSpPr>
        <p:spPr>
          <a:xfrm>
            <a:off x="1329344" y="2249358"/>
            <a:ext cx="21705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減りゆく自然や生き物を</a:t>
            </a:r>
            <a:endParaRPr kumimoji="1" lang="en-US" altLang="ja-JP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守り、さらに</a:t>
            </a:r>
            <a:endParaRPr kumimoji="1" lang="en-US" altLang="ja-JP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(</a:t>
            </a:r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　　</a:t>
            </a:r>
            <a:r>
              <a:rPr kumimoji="1"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)</a:t>
            </a:r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させること。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06D4FD5-A87B-6E69-E35D-6FF8A011517D}"/>
              </a:ext>
            </a:extLst>
          </p:cNvPr>
          <p:cNvSpPr txBox="1"/>
          <p:nvPr/>
        </p:nvSpPr>
        <p:spPr>
          <a:xfrm>
            <a:off x="1363925" y="3091656"/>
            <a:ext cx="2101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(</a:t>
            </a:r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　　</a:t>
            </a:r>
            <a:r>
              <a:rPr kumimoji="1"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)</a:t>
            </a:r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を借りて、</a:t>
            </a:r>
            <a:endParaRPr kumimoji="1" lang="en-US" altLang="ja-JP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社会の課題を</a:t>
            </a:r>
            <a:endParaRPr kumimoji="1" lang="en-US" altLang="ja-JP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解決すること。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74B1BEC-EAA8-0331-1DAC-9B8BFA0885D4}"/>
              </a:ext>
            </a:extLst>
          </p:cNvPr>
          <p:cNvSpPr txBox="1"/>
          <p:nvPr/>
        </p:nvSpPr>
        <p:spPr>
          <a:xfrm>
            <a:off x="1343390" y="3871590"/>
            <a:ext cx="21424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あらゆるものを</a:t>
            </a:r>
            <a:endParaRPr kumimoji="1" lang="en-US" altLang="ja-JP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資源として</a:t>
            </a:r>
            <a:r>
              <a:rPr kumimoji="1"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(</a:t>
            </a:r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　</a:t>
            </a:r>
            <a:r>
              <a:rPr kumimoji="1" lang="en-US" altLang="ja-JP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)</a:t>
            </a:r>
          </a:p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させていく経済のこと。</a:t>
            </a:r>
          </a:p>
        </p:txBody>
      </p:sp>
      <p:sp>
        <p:nvSpPr>
          <p:cNvPr id="45" name="四角形: 角を丸くする 44">
            <a:extLst>
              <a:ext uri="{FF2B5EF4-FFF2-40B4-BE49-F238E27FC236}">
                <a16:creationId xmlns:a16="http://schemas.microsoft.com/office/drawing/2014/main" id="{2C91338E-49A0-EA8B-D403-E2CAE277807F}"/>
              </a:ext>
            </a:extLst>
          </p:cNvPr>
          <p:cNvSpPr/>
          <p:nvPr/>
        </p:nvSpPr>
        <p:spPr>
          <a:xfrm>
            <a:off x="130254" y="1054177"/>
            <a:ext cx="3354198" cy="320488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４つのキーワード</a:t>
            </a:r>
          </a:p>
        </p:txBody>
      </p:sp>
      <p:cxnSp>
        <p:nvCxnSpPr>
          <p:cNvPr id="50" name="直線コネクタ 49">
            <a:extLst>
              <a:ext uri="{FF2B5EF4-FFF2-40B4-BE49-F238E27FC236}">
                <a16:creationId xmlns:a16="http://schemas.microsoft.com/office/drawing/2014/main" id="{45B7BB14-3D42-772E-326D-217B0BBC29B7}"/>
              </a:ext>
            </a:extLst>
          </p:cNvPr>
          <p:cNvCxnSpPr>
            <a:cxnSpLocks/>
            <a:stCxn id="35" idx="0"/>
            <a:endCxn id="35" idx="2"/>
          </p:cNvCxnSpPr>
          <p:nvPr/>
        </p:nvCxnSpPr>
        <p:spPr>
          <a:xfrm>
            <a:off x="3484452" y="1401134"/>
            <a:ext cx="0" cy="73102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BA34E5B8-DF28-12F2-CC87-8415BACED90A}"/>
              </a:ext>
            </a:extLst>
          </p:cNvPr>
          <p:cNvCxnSpPr>
            <a:cxnSpLocks/>
          </p:cNvCxnSpPr>
          <p:nvPr/>
        </p:nvCxnSpPr>
        <p:spPr>
          <a:xfrm>
            <a:off x="3484452" y="2210788"/>
            <a:ext cx="0" cy="73102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A24E83CC-FD8B-D3B6-0FC3-C0929FFF716D}"/>
              </a:ext>
            </a:extLst>
          </p:cNvPr>
          <p:cNvCxnSpPr>
            <a:cxnSpLocks/>
          </p:cNvCxnSpPr>
          <p:nvPr/>
        </p:nvCxnSpPr>
        <p:spPr>
          <a:xfrm>
            <a:off x="3484452" y="3044415"/>
            <a:ext cx="0" cy="73102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31701149-DCEA-34ED-9C0B-FDA877275681}"/>
              </a:ext>
            </a:extLst>
          </p:cNvPr>
          <p:cNvCxnSpPr>
            <a:cxnSpLocks/>
          </p:cNvCxnSpPr>
          <p:nvPr/>
        </p:nvCxnSpPr>
        <p:spPr>
          <a:xfrm>
            <a:off x="3484452" y="3833276"/>
            <a:ext cx="0" cy="73102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四角形: 角を丸くする 54">
            <a:extLst>
              <a:ext uri="{FF2B5EF4-FFF2-40B4-BE49-F238E27FC236}">
                <a16:creationId xmlns:a16="http://schemas.microsoft.com/office/drawing/2014/main" id="{6A91C57E-BDB1-9EDF-BC65-47AD6314E5E7}"/>
              </a:ext>
            </a:extLst>
          </p:cNvPr>
          <p:cNvSpPr/>
          <p:nvPr/>
        </p:nvSpPr>
        <p:spPr>
          <a:xfrm>
            <a:off x="146310" y="6766510"/>
            <a:ext cx="6594295" cy="765119"/>
          </a:xfrm>
          <a:prstGeom prst="roundRect">
            <a:avLst>
              <a:gd name="adj" fmla="val 4637"/>
            </a:avLst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6" name="四角形: 角を丸くする 55">
            <a:extLst>
              <a:ext uri="{FF2B5EF4-FFF2-40B4-BE49-F238E27FC236}">
                <a16:creationId xmlns:a16="http://schemas.microsoft.com/office/drawing/2014/main" id="{259DCF0C-0394-C47B-151D-A49D3FFC606D}"/>
              </a:ext>
            </a:extLst>
          </p:cNvPr>
          <p:cNvSpPr/>
          <p:nvPr/>
        </p:nvSpPr>
        <p:spPr>
          <a:xfrm>
            <a:off x="139850" y="6567692"/>
            <a:ext cx="2282375" cy="320488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ワーク②（グループワーク）</a:t>
            </a: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A5EE7A46-C288-433D-785D-680F920AC213}"/>
              </a:ext>
            </a:extLst>
          </p:cNvPr>
          <p:cNvSpPr txBox="1"/>
          <p:nvPr/>
        </p:nvSpPr>
        <p:spPr>
          <a:xfrm>
            <a:off x="2411243" y="6560105"/>
            <a:ext cx="1373294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シェアタイム／リンクタイム</a:t>
            </a: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AA061DF2-A511-FD64-BD91-B80710540C33}"/>
              </a:ext>
            </a:extLst>
          </p:cNvPr>
          <p:cNvSpPr txBox="1"/>
          <p:nvPr/>
        </p:nvSpPr>
        <p:spPr>
          <a:xfrm>
            <a:off x="4693618" y="6560104"/>
            <a:ext cx="206271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ja-JP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友達のアイデアをメモしましょう。</a:t>
            </a:r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6B621062-94AE-05B0-4E91-2B054645C76E}"/>
              </a:ext>
            </a:extLst>
          </p:cNvPr>
          <p:cNvSpPr txBox="1"/>
          <p:nvPr/>
        </p:nvSpPr>
        <p:spPr>
          <a:xfrm>
            <a:off x="8046" y="780"/>
            <a:ext cx="387844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ja-JP" sz="700" b="1">
                <a:solidFill>
                  <a:srgbClr val="545454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GREEN×EXPO 2027 </a:t>
            </a:r>
            <a:r>
              <a:rPr lang="ja-JP" altLang="en-US" sz="700" b="1">
                <a:solidFill>
                  <a:srgbClr val="545454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高校生向け教育プログラム　教材④ワークシート</a:t>
            </a:r>
            <a:endParaRPr lang="en-US" altLang="ja-JP" sz="700" b="1">
              <a:solidFill>
                <a:srgbClr val="545454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9D130B39-E50F-BE3F-42C5-03579C8F32A2}"/>
              </a:ext>
            </a:extLst>
          </p:cNvPr>
          <p:cNvSpPr txBox="1"/>
          <p:nvPr/>
        </p:nvSpPr>
        <p:spPr>
          <a:xfrm>
            <a:off x="3484452" y="1200315"/>
            <a:ext cx="332301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企業</a:t>
            </a:r>
            <a:r>
              <a:rPr lang="en-US" altLang="ja-JP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VTR</a:t>
            </a:r>
            <a:r>
              <a:rPr lang="ja-JP" altLang="en-US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を見て４つのキーワードに関する取組事例を見つけてみましょう。</a:t>
            </a:r>
          </a:p>
        </p:txBody>
      </p:sp>
      <p:grpSp>
        <p:nvGrpSpPr>
          <p:cNvPr id="64" name="グループ化 63">
            <a:extLst>
              <a:ext uri="{FF2B5EF4-FFF2-40B4-BE49-F238E27FC236}">
                <a16:creationId xmlns:a16="http://schemas.microsoft.com/office/drawing/2014/main" id="{00F1D363-8FD6-EADA-54A0-989CF53C30D1}"/>
              </a:ext>
            </a:extLst>
          </p:cNvPr>
          <p:cNvGrpSpPr/>
          <p:nvPr/>
        </p:nvGrpSpPr>
        <p:grpSpPr>
          <a:xfrm>
            <a:off x="186205" y="7573222"/>
            <a:ext cx="6506146" cy="1435604"/>
            <a:chOff x="-6331958" y="3570022"/>
            <a:chExt cx="6203944" cy="1435604"/>
          </a:xfrm>
        </p:grpSpPr>
        <p:pic>
          <p:nvPicPr>
            <p:cNvPr id="62" name="図 61">
              <a:extLst>
                <a:ext uri="{FF2B5EF4-FFF2-40B4-BE49-F238E27FC236}">
                  <a16:creationId xmlns:a16="http://schemas.microsoft.com/office/drawing/2014/main" id="{D4D63A8E-4493-1D4E-C263-23ED490CDA7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5031487" y="3570022"/>
              <a:ext cx="4903473" cy="1435604"/>
            </a:xfrm>
            <a:prstGeom prst="rect">
              <a:avLst/>
            </a:prstGeom>
          </p:spPr>
        </p:pic>
        <p:sp>
          <p:nvSpPr>
            <p:cNvPr id="63" name="四角形: 角を丸くする 62">
              <a:extLst>
                <a:ext uri="{FF2B5EF4-FFF2-40B4-BE49-F238E27FC236}">
                  <a16:creationId xmlns:a16="http://schemas.microsoft.com/office/drawing/2014/main" id="{B7F3CB90-D71E-DDE8-05E7-93BCF0C2FAD4}"/>
                </a:ext>
              </a:extLst>
            </p:cNvPr>
            <p:cNvSpPr/>
            <p:nvPr/>
          </p:nvSpPr>
          <p:spPr>
            <a:xfrm>
              <a:off x="-6331958" y="3611050"/>
              <a:ext cx="1032204" cy="1394576"/>
            </a:xfrm>
            <a:prstGeom prst="roundRect">
              <a:avLst>
                <a:gd name="adj" fmla="val 7319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r>
                <a:rPr lang="en-US" altLang="ja-JP" sz="1050" b="1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2050</a:t>
              </a:r>
              <a:r>
                <a:rPr lang="ja-JP" altLang="en-US" sz="1050" b="1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年</a:t>
              </a:r>
              <a:endPara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r>
                <a:rPr lang="ja-JP" altLang="en-US" sz="1050" b="1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明日の風景</a:t>
              </a:r>
              <a:endPara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r>
                <a:rPr lang="ja-JP" altLang="en-US" sz="1050" b="1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＿＿＿＿＿＿</a:t>
              </a:r>
              <a:endPara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endPara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r>
                <a:rPr lang="ja-JP" altLang="en-US" sz="1050" b="1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あなたが創る</a:t>
              </a:r>
              <a:endPara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r>
                <a:rPr lang="ja-JP" altLang="en-US" sz="1050" b="1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明日の種</a:t>
              </a:r>
              <a:endPara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endPara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A08BB86A-C80E-AC88-21BA-3BD30E659358}"/>
              </a:ext>
            </a:extLst>
          </p:cNvPr>
          <p:cNvSpPr txBox="1"/>
          <p:nvPr/>
        </p:nvSpPr>
        <p:spPr>
          <a:xfrm>
            <a:off x="3326196" y="4820853"/>
            <a:ext cx="3481266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ja-JP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右側の「</a:t>
            </a:r>
            <a:r>
              <a:rPr lang="en-US" altLang="ja-JP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GREEN×EXPO</a:t>
            </a:r>
            <a:r>
              <a:rPr lang="ja-JP" altLang="en-US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キーワード</a:t>
            </a:r>
            <a:r>
              <a:rPr lang="en-US" altLang="ja-JP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100</a:t>
            </a:r>
            <a:r>
              <a:rPr lang="ja-JP" altLang="en-US" sz="7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も参考にして、穴埋めしましょう。</a:t>
            </a:r>
          </a:p>
        </p:txBody>
      </p: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8C8F811C-8FE0-ACA0-BAAC-AF96030EE776}"/>
              </a:ext>
            </a:extLst>
          </p:cNvPr>
          <p:cNvSpPr txBox="1"/>
          <p:nvPr/>
        </p:nvSpPr>
        <p:spPr>
          <a:xfrm>
            <a:off x="2519498" y="8959334"/>
            <a:ext cx="2062717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6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6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自由に発想して書きましょう。</a:t>
            </a:r>
          </a:p>
        </p:txBody>
      </p:sp>
      <p:sp>
        <p:nvSpPr>
          <p:cNvPr id="67" name="四角形: 角を丸くする 66">
            <a:extLst>
              <a:ext uri="{FF2B5EF4-FFF2-40B4-BE49-F238E27FC236}">
                <a16:creationId xmlns:a16="http://schemas.microsoft.com/office/drawing/2014/main" id="{F42279F0-A948-20B7-568B-37447AAD8125}"/>
              </a:ext>
            </a:extLst>
          </p:cNvPr>
          <p:cNvSpPr/>
          <p:nvPr/>
        </p:nvSpPr>
        <p:spPr>
          <a:xfrm>
            <a:off x="1550024" y="284790"/>
            <a:ext cx="5190581" cy="603494"/>
          </a:xfrm>
          <a:prstGeom prst="roundRect">
            <a:avLst>
              <a:gd name="adj" fmla="val 6145"/>
            </a:avLst>
          </a:prstGeom>
          <a:solidFill>
            <a:schemeClr val="bg1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8C0C2527-8017-5C5C-FC03-B49A835D8892}"/>
              </a:ext>
            </a:extLst>
          </p:cNvPr>
          <p:cNvSpPr txBox="1"/>
          <p:nvPr/>
        </p:nvSpPr>
        <p:spPr>
          <a:xfrm>
            <a:off x="1642407" y="272731"/>
            <a:ext cx="511392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ja-JP" altLang="en-US" sz="2000" b="1">
                <a:solidFill>
                  <a:srgbClr val="00206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建物を「壊す」から「活かし継ぐ」社会へ </a:t>
            </a:r>
            <a:endParaRPr lang="en-US" altLang="ja-JP" sz="2000" b="1">
              <a:solidFill>
                <a:srgbClr val="00206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ctr">
              <a:buNone/>
            </a:pPr>
            <a:r>
              <a:rPr lang="ja-JP" altLang="en-US" sz="1400" b="1">
                <a:solidFill>
                  <a:srgbClr val="00206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～サーキュラー建築で描く</a:t>
            </a:r>
            <a:r>
              <a:rPr lang="en-US" altLang="ja-JP" sz="1400" b="1">
                <a:solidFill>
                  <a:srgbClr val="00206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2050</a:t>
            </a:r>
            <a:r>
              <a:rPr lang="ja-JP" altLang="en-US" sz="1400" b="1">
                <a:solidFill>
                  <a:srgbClr val="00206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年の暮らし～</a:t>
            </a:r>
          </a:p>
        </p:txBody>
      </p:sp>
      <p:sp>
        <p:nvSpPr>
          <p:cNvPr id="43" name="四角形: 角を丸くする 42">
            <a:extLst>
              <a:ext uri="{FF2B5EF4-FFF2-40B4-BE49-F238E27FC236}">
                <a16:creationId xmlns:a16="http://schemas.microsoft.com/office/drawing/2014/main" id="{F52B1A5D-0D9E-2917-4C66-B6F547B5E823}"/>
              </a:ext>
            </a:extLst>
          </p:cNvPr>
          <p:cNvSpPr/>
          <p:nvPr/>
        </p:nvSpPr>
        <p:spPr>
          <a:xfrm>
            <a:off x="1014798" y="284790"/>
            <a:ext cx="627610" cy="603494"/>
          </a:xfrm>
          <a:prstGeom prst="roundRect">
            <a:avLst>
              <a:gd name="adj" fmla="val 7556"/>
            </a:avLst>
          </a:prstGeom>
          <a:solidFill>
            <a:srgbClr val="002060"/>
          </a:solidFill>
          <a:ln>
            <a:solidFill>
              <a:srgbClr val="00206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教材</a:t>
            </a:r>
            <a:endParaRPr kumimoji="1" lang="en-US" altLang="ja-JP" sz="1200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12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❹</a:t>
            </a:r>
          </a:p>
        </p:txBody>
      </p: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66529D1C-B308-6913-E20D-E52E15A035D0}"/>
              </a:ext>
            </a:extLst>
          </p:cNvPr>
          <p:cNvCxnSpPr>
            <a:cxnSpLocks/>
          </p:cNvCxnSpPr>
          <p:nvPr/>
        </p:nvCxnSpPr>
        <p:spPr>
          <a:xfrm>
            <a:off x="3484452" y="2210788"/>
            <a:ext cx="0" cy="73102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EB2AFD3F-A683-AE06-3D04-C0094E3E7E87}"/>
              </a:ext>
            </a:extLst>
          </p:cNvPr>
          <p:cNvCxnSpPr>
            <a:cxnSpLocks/>
          </p:cNvCxnSpPr>
          <p:nvPr/>
        </p:nvCxnSpPr>
        <p:spPr>
          <a:xfrm>
            <a:off x="3484452" y="3044415"/>
            <a:ext cx="0" cy="73102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61D46052-B271-909B-30DA-D5D8AF71A6A8}"/>
              </a:ext>
            </a:extLst>
          </p:cNvPr>
          <p:cNvSpPr/>
          <p:nvPr/>
        </p:nvSpPr>
        <p:spPr>
          <a:xfrm>
            <a:off x="3550856" y="1455404"/>
            <a:ext cx="732217" cy="144984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企業の取り組み</a:t>
            </a: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48800649-DEA4-9961-3D7B-0F651D6FEDC3}"/>
              </a:ext>
            </a:extLst>
          </p:cNvPr>
          <p:cNvSpPr/>
          <p:nvPr/>
        </p:nvSpPr>
        <p:spPr>
          <a:xfrm>
            <a:off x="3550856" y="2258484"/>
            <a:ext cx="732217" cy="144984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企業の取り組み</a:t>
            </a:r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0C562DF6-85FE-4ABD-1016-A18DECD06619}"/>
              </a:ext>
            </a:extLst>
          </p:cNvPr>
          <p:cNvSpPr/>
          <p:nvPr/>
        </p:nvSpPr>
        <p:spPr>
          <a:xfrm>
            <a:off x="3550856" y="3080874"/>
            <a:ext cx="732217" cy="144984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企業の取り組み</a:t>
            </a:r>
          </a:p>
        </p:txBody>
      </p:sp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566B76F8-06D5-868A-BFF2-9398A7396CF8}"/>
              </a:ext>
            </a:extLst>
          </p:cNvPr>
          <p:cNvSpPr/>
          <p:nvPr/>
        </p:nvSpPr>
        <p:spPr>
          <a:xfrm>
            <a:off x="3550856" y="3893680"/>
            <a:ext cx="732217" cy="144984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企業の取り組み</a:t>
            </a:r>
          </a:p>
        </p:txBody>
      </p:sp>
    </p:spTree>
    <p:extLst>
      <p:ext uri="{BB962C8B-B14F-4D97-AF65-F5344CB8AC3E}">
        <p14:creationId xmlns:p14="http://schemas.microsoft.com/office/powerpoint/2010/main" val="741797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A1EECD-C203-CF65-6478-4C525C469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四角形: 角を丸くする 30">
            <a:extLst>
              <a:ext uri="{FF2B5EF4-FFF2-40B4-BE49-F238E27FC236}">
                <a16:creationId xmlns:a16="http://schemas.microsoft.com/office/drawing/2014/main" id="{1CF157A4-37E0-984E-489B-D2C8CC1837E1}"/>
              </a:ext>
            </a:extLst>
          </p:cNvPr>
          <p:cNvSpPr/>
          <p:nvPr/>
        </p:nvSpPr>
        <p:spPr>
          <a:xfrm>
            <a:off x="241266" y="152212"/>
            <a:ext cx="2904620" cy="320488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GREEN×EXPO</a:t>
            </a:r>
            <a:r>
              <a:rPr lang="ja-JP" altLang="en-US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キーワード</a:t>
            </a:r>
            <a:r>
              <a:rPr lang="en-US" altLang="ja-JP" sz="105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100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B3C8B29-9B88-9C12-DA02-1926DF9549F0}"/>
              </a:ext>
            </a:extLst>
          </p:cNvPr>
          <p:cNvSpPr txBox="1"/>
          <p:nvPr/>
        </p:nvSpPr>
        <p:spPr>
          <a:xfrm>
            <a:off x="0" y="643199"/>
            <a:ext cx="2787018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ja-JP" altLang="en-US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</a:t>
            </a:r>
            <a:r>
              <a:rPr lang="en-US" altLang="ja-JP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lang="ja-JP" altLang="en-US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コンセプト・価値観・テーマ</a:t>
            </a:r>
            <a:r>
              <a:rPr lang="en-US" altLang="ja-JP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幸せ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創る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明日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風景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平和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いのち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再生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レガシー</a:t>
            </a:r>
          </a:p>
          <a:p>
            <a:pPr lvl="1">
              <a:buFont typeface="+mj-lt"/>
              <a:buAutoNum type="arabicPeriod"/>
            </a:pP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GREEN×EXPO 2027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共生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循環共創 </a:t>
            </a: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(Co-creation)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多様性</a:t>
            </a:r>
          </a:p>
          <a:p>
            <a:pPr lvl="1">
              <a:buFont typeface="+mj-lt"/>
              <a:buAutoNum type="arabicPeriod"/>
            </a:pP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SDGs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地球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グリーン社会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ウェルビーイング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持続可能性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ネイチャーポジティブ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サーキュラーエコノミー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カーボンニュートラル</a:t>
            </a:r>
          </a:p>
          <a:p>
            <a:pPr lvl="1">
              <a:buFont typeface="+mj-lt"/>
              <a:buAutoNum type="arabicPeriod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プラネタリー・バウンダリー</a:t>
            </a:r>
          </a:p>
          <a:p>
            <a:pPr lvl="1">
              <a:buFont typeface="+mj-lt"/>
              <a:buAutoNum type="arabicPeriod"/>
            </a:pP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Nature-based Solutions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E1EE81B-E999-C571-B856-039ABE2A12F7}"/>
              </a:ext>
            </a:extLst>
          </p:cNvPr>
          <p:cNvSpPr txBox="1"/>
          <p:nvPr/>
        </p:nvSpPr>
        <p:spPr>
          <a:xfrm>
            <a:off x="0" y="4290351"/>
            <a:ext cx="2787018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ja-JP" altLang="en-US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</a:t>
            </a:r>
            <a:r>
              <a:rPr lang="en-US" altLang="ja-JP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lang="ja-JP" altLang="en-US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自然・生き物・資源</a:t>
            </a:r>
            <a:r>
              <a:rPr lang="en-US" altLang="ja-JP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花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緑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植物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生き物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生態系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森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里山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土（土中）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根っこ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桜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農（農業）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食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水（湧水）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風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盆栽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野菜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雨水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木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畑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水田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伝統園芸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自然資本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在来種（郷土種）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谷戸（丘陵地の谷あいの地形）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ポリネーター（花粉を運ぶ昆虫）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種（シード）</a:t>
            </a:r>
          </a:p>
          <a:p>
            <a:pPr lvl="1">
              <a:buFont typeface="+mj-lt"/>
              <a:buAutoNum type="arabicPeriod" startAt="23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宇宙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8DEEFA24-71D5-0293-6AA7-CCDAB9A7EAB4}"/>
              </a:ext>
            </a:extLst>
          </p:cNvPr>
          <p:cNvSpPr txBox="1"/>
          <p:nvPr/>
        </p:nvSpPr>
        <p:spPr>
          <a:xfrm>
            <a:off x="2787018" y="643199"/>
            <a:ext cx="3394613" cy="4262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ja-JP" altLang="en-US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</a:t>
            </a:r>
            <a:r>
              <a:rPr lang="en-US" altLang="ja-JP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lang="ja-JP" altLang="en-US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技術・産業・アクション</a:t>
            </a:r>
            <a:r>
              <a:rPr lang="en-US" altLang="ja-JP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技術（テクノロジー）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挑戦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伝統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継承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グリーンインフラ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伝統工芸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有機分解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学び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バイオフィリックデザイン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建築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スマートモビリティ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アグリテック（農業</a:t>
            </a: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×</a:t>
            </a: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技術）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養蚕（シルク）</a:t>
            </a:r>
          </a:p>
          <a:p>
            <a:pPr lvl="1">
              <a:buFont typeface="+mj-lt"/>
              <a:buAutoNum type="arabicPeriod" startAt="50"/>
            </a:pP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3R</a:t>
            </a: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（リデュース・リユース・リサイクル）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再生可能エネルギー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フードテック（食</a:t>
            </a: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×</a:t>
            </a: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技術）</a:t>
            </a:r>
          </a:p>
          <a:p>
            <a:pPr lvl="1">
              <a:buFont typeface="+mj-lt"/>
              <a:buAutoNum type="arabicPeriod" startAt="50"/>
            </a:pP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DX</a:t>
            </a: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（デジタルトランスフォーメーション）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水素エネルギー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アート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木造建築（</a:t>
            </a:r>
            <a:r>
              <a:rPr lang="en-US" altLang="ja-JP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CLT</a:t>
            </a: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）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地産地消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体験（五感）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モニタリング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ボランティア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パビリオン・展示 </a:t>
            </a:r>
          </a:p>
          <a:p>
            <a:pPr lvl="1">
              <a:buFont typeface="+mj-lt"/>
              <a:buAutoNum type="arabicPeriod" startAt="50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ユニバーサルデザイン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0111534-0364-57A5-364D-05F5B6909BA9}"/>
              </a:ext>
            </a:extLst>
          </p:cNvPr>
          <p:cNvSpPr txBox="1"/>
          <p:nvPr/>
        </p:nvSpPr>
        <p:spPr>
          <a:xfrm>
            <a:off x="2787018" y="4890516"/>
            <a:ext cx="3394613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ja-JP" altLang="en-US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</a:t>
            </a:r>
            <a:r>
              <a:rPr lang="en-US" altLang="ja-JP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lang="ja-JP" altLang="en-US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場所・人・キャラクター</a:t>
            </a:r>
            <a:r>
              <a:rPr lang="en-US" altLang="ja-JP" sz="11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横浜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上瀬谷（旧上瀬谷通信施設）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広場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コモンズ（広場・交流拠点）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メインガーデン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園芸文化館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相沢川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和泉川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公園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都市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生産者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子ども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若者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次世代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家族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企業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研究者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職人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環共市民（環境と共に生きる市民）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芦田愛菜（公式アンバサダー）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ゆず（公式アンバサダー）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トゥンクトゥンク（公式マスコット）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クリエイター 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参加国・地域 </a:t>
            </a:r>
          </a:p>
          <a:p>
            <a:pPr lvl="1">
              <a:buFont typeface="+mj-lt"/>
              <a:buAutoNum type="arabicPeriod" startAt="76"/>
            </a:pPr>
            <a:r>
              <a:rPr lang="ja-JP" altLang="en-US" sz="1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来場者（ゲスト）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7E43184-24CA-7CBE-5A45-B198AD340351}"/>
              </a:ext>
            </a:extLst>
          </p:cNvPr>
          <p:cNvSpPr txBox="1"/>
          <p:nvPr/>
        </p:nvSpPr>
        <p:spPr>
          <a:xfrm>
            <a:off x="3454400" y="211090"/>
            <a:ext cx="285533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ja-JP" altLang="en-US" sz="1100" b="1">
                <a:solidFill>
                  <a:srgbClr val="545454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年　　組　　番　氏名</a:t>
            </a:r>
            <a:endParaRPr lang="ja-JP" altLang="ja-JP" sz="1600" b="1" dirty="0">
              <a:solidFill>
                <a:srgbClr val="545454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32347240-B97D-6AA5-4D78-37BD9BF992B3}"/>
              </a:ext>
            </a:extLst>
          </p:cNvPr>
          <p:cNvCxnSpPr>
            <a:cxnSpLocks/>
          </p:cNvCxnSpPr>
          <p:nvPr/>
        </p:nvCxnSpPr>
        <p:spPr>
          <a:xfrm>
            <a:off x="3248724" y="427144"/>
            <a:ext cx="3553396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0E39791-8EBA-7F74-D2EC-14385B6E1913}"/>
              </a:ext>
            </a:extLst>
          </p:cNvPr>
          <p:cNvSpPr txBox="1"/>
          <p:nvPr/>
        </p:nvSpPr>
        <p:spPr>
          <a:xfrm>
            <a:off x="362150" y="8783889"/>
            <a:ext cx="206271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7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7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知らない言葉は調べてみましょう！</a:t>
            </a:r>
          </a:p>
        </p:txBody>
      </p:sp>
    </p:spTree>
    <p:extLst>
      <p:ext uri="{BB962C8B-B14F-4D97-AF65-F5344CB8AC3E}">
        <p14:creationId xmlns:p14="http://schemas.microsoft.com/office/powerpoint/2010/main" val="41641951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23650</TotalTime>
  <Words>538</Words>
  <Application>Microsoft Office PowerPoint</Application>
  <PresentationFormat>画面に合わせる (4:3)</PresentationFormat>
  <Paragraphs>167</Paragraphs>
  <Slides>2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8" baseType="lpstr">
      <vt:lpstr>Aptos</vt:lpstr>
      <vt:lpstr>Aptos Display</vt:lpstr>
      <vt:lpstr>Arial</vt:lpstr>
      <vt:lpstr>BIZ UDPゴシック</vt:lpstr>
      <vt:lpstr>游ゴシック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SR</dc:creator>
  <cp:lastModifiedBy>直子 品田</cp:lastModifiedBy>
  <cp:revision>53</cp:revision>
  <cp:lastPrinted>2025-04-08T04:57:22Z</cp:lastPrinted>
  <dcterms:created xsi:type="dcterms:W3CDTF">2025-02-10T03:38:14Z</dcterms:created>
  <dcterms:modified xsi:type="dcterms:W3CDTF">2026-06-03T07:15:30Z</dcterms:modified>
</cp:coreProperties>
</file>