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4"/>
  </p:notesMasterIdLst>
  <p:sldIdLst>
    <p:sldId id="2147483271" r:id="rId2"/>
    <p:sldId id="214748327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70C2"/>
    <a:srgbClr val="D8E70D"/>
    <a:srgbClr val="10AA5D"/>
    <a:srgbClr val="F35E93"/>
    <a:srgbClr val="CA9A03"/>
    <a:srgbClr val="FFFFFF"/>
    <a:srgbClr val="68CBC0"/>
    <a:srgbClr val="00B050"/>
    <a:srgbClr val="0070C0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4C3465-1B8B-4CDB-8E9D-BF7F045C7176}" v="3" dt="2026-06-03T00:25:56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404" autoAdjust="0"/>
  </p:normalViewPr>
  <p:slideViewPr>
    <p:cSldViewPr snapToGrid="0">
      <p:cViewPr>
        <p:scale>
          <a:sx n="100" d="100"/>
          <a:sy n="100" d="100"/>
        </p:scale>
        <p:origin x="1148" y="-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704C3465-1B8B-4CDB-8E9D-BF7F045C7176}"/>
    <pc:docChg chg="custSel modSld modMainMaster">
      <pc:chgData name="直子 品田" userId="51cde6dd8c87174e" providerId="LiveId" clId="{704C3465-1B8B-4CDB-8E9D-BF7F045C7176}" dt="2026-06-03T09:22:02.671" v="34" actId="20577"/>
      <pc:docMkLst>
        <pc:docMk/>
      </pc:docMkLst>
      <pc:sldChg chg="addSp delSp modSp mod modClrScheme chgLayout">
        <pc:chgData name="直子 品田" userId="51cde6dd8c87174e" providerId="LiveId" clId="{704C3465-1B8B-4CDB-8E9D-BF7F045C7176}" dt="2026-06-03T09:22:02.671" v="34" actId="20577"/>
        <pc:sldMkLst>
          <pc:docMk/>
          <pc:sldMk cId="741797464" sldId="2147483271"/>
        </pc:sldMkLst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3" creationId="{8165D1F1-8247-317E-126C-7CC7FA5F54B7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6" creationId="{F74B1BEC-EAA8-0331-1DAC-9B8BFA0885D4}"/>
          </ac:spMkLst>
        </pc:spChg>
        <pc:spChg chg="add mod">
          <ac:chgData name="直子 品田" userId="51cde6dd8c87174e" providerId="LiveId" clId="{704C3465-1B8B-4CDB-8E9D-BF7F045C7176}" dt="2026-06-03T00:25:56.603" v="10"/>
          <ac:spMkLst>
            <pc:docMk/>
            <pc:sldMk cId="741797464" sldId="2147483271"/>
            <ac:spMk id="8" creationId="{C29DE87F-F973-1171-51FA-EE90B6405D50}"/>
          </ac:spMkLst>
        </pc:spChg>
        <pc:spChg chg="add mod">
          <ac:chgData name="直子 品田" userId="51cde6dd8c87174e" providerId="LiveId" clId="{704C3465-1B8B-4CDB-8E9D-BF7F045C7176}" dt="2026-06-03T00:25:56.603" v="10"/>
          <ac:spMkLst>
            <pc:docMk/>
            <pc:sldMk cId="741797464" sldId="2147483271"/>
            <ac:spMk id="9" creationId="{3B01328B-809E-FFFE-0EF3-8ED4CE9F0F21}"/>
          </ac:spMkLst>
        </pc:spChg>
        <pc:spChg chg="add mod">
          <ac:chgData name="直子 品田" userId="51cde6dd8c87174e" providerId="LiveId" clId="{704C3465-1B8B-4CDB-8E9D-BF7F045C7176}" dt="2026-06-03T00:25:56.603" v="10"/>
          <ac:spMkLst>
            <pc:docMk/>
            <pc:sldMk cId="741797464" sldId="2147483271"/>
            <ac:spMk id="10" creationId="{B7B4118E-0E78-BBE7-3BC1-1B99A40918D2}"/>
          </ac:spMkLst>
        </pc:spChg>
        <pc:spChg chg="add mod">
          <ac:chgData name="直子 品田" userId="51cde6dd8c87174e" providerId="LiveId" clId="{704C3465-1B8B-4CDB-8E9D-BF7F045C7176}" dt="2026-06-03T00:25:56.603" v="10"/>
          <ac:spMkLst>
            <pc:docMk/>
            <pc:sldMk cId="741797464" sldId="2147483271"/>
            <ac:spMk id="11" creationId="{E2BFDFAF-BC4F-A010-917B-380464776F15}"/>
          </ac:spMkLst>
        </pc:spChg>
        <pc:spChg chg="add del mod">
          <ac:chgData name="直子 品田" userId="51cde6dd8c87174e" providerId="LiveId" clId="{704C3465-1B8B-4CDB-8E9D-BF7F045C7176}" dt="2026-06-03T09:21:27.769" v="23" actId="478"/>
          <ac:spMkLst>
            <pc:docMk/>
            <pc:sldMk cId="741797464" sldId="2147483271"/>
            <ac:spMk id="13" creationId="{C58C5547-8892-23B9-4419-88F3C1D1213F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21" creationId="{DDABB931-FB8D-7C19-48A8-3B602D2857D1}"/>
          </ac:spMkLst>
        </pc:spChg>
        <pc:spChg chg="mod">
          <ac:chgData name="直子 品田" userId="51cde6dd8c87174e" providerId="LiveId" clId="{704C3465-1B8B-4CDB-8E9D-BF7F045C7176}" dt="2026-06-03T06:25:31.666" v="19" actId="20577"/>
          <ac:spMkLst>
            <pc:docMk/>
            <pc:sldMk cId="741797464" sldId="2147483271"/>
            <ac:spMk id="23" creationId="{DD88499C-E081-88B2-1CE8-F3D46221F3DE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24" creationId="{8ECCB411-20B0-309A-0AC2-0726A46DB720}"/>
          </ac:spMkLst>
        </pc:spChg>
        <pc:spChg chg="mod">
          <ac:chgData name="直子 品田" userId="51cde6dd8c87174e" providerId="LiveId" clId="{704C3465-1B8B-4CDB-8E9D-BF7F045C7176}" dt="2026-06-03T09:22:02.671" v="34" actId="20577"/>
          <ac:spMkLst>
            <pc:docMk/>
            <pc:sldMk cId="741797464" sldId="2147483271"/>
            <ac:spMk id="25" creationId="{BD88D5B0-6AD6-DD06-A4AE-EA33FED792A0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30" creationId="{A58173E3-8366-8B1A-53D4-5065FE559DAC}"/>
          </ac:spMkLst>
        </pc:spChg>
        <pc:spChg chg="mod">
          <ac:chgData name="直子 品田" userId="51cde6dd8c87174e" providerId="LiveId" clId="{704C3465-1B8B-4CDB-8E9D-BF7F045C7176}" dt="2026-06-03T09:21:25.043" v="22"/>
          <ac:spMkLst>
            <pc:docMk/>
            <pc:sldMk cId="741797464" sldId="2147483271"/>
            <ac:spMk id="42" creationId="{8C0C2527-8017-5C5C-FC03-B49A835D8892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45" creationId="{2C91338E-49A0-EA8B-D403-E2CAE277807F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58" creationId="{AA061DF2-A511-FD64-BD91-B80710540C33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61" creationId="{9D130B39-E50F-BE3F-42C5-03579C8F32A2}"/>
          </ac:spMkLst>
        </pc:spChg>
        <pc:spChg chg="mod">
          <ac:chgData name="直子 品田" userId="51cde6dd8c87174e" providerId="LiveId" clId="{704C3465-1B8B-4CDB-8E9D-BF7F045C7176}" dt="2026-06-03T00:25:54.327" v="9" actId="113"/>
          <ac:spMkLst>
            <pc:docMk/>
            <pc:sldMk cId="741797464" sldId="2147483271"/>
            <ac:spMk id="63" creationId="{B7F3CB90-D71E-DDE8-05E7-93BCF0C2FAD4}"/>
          </ac:spMkLst>
        </pc:spChg>
        <pc:picChg chg="del">
          <ac:chgData name="直子 品田" userId="51cde6dd8c87174e" providerId="LiveId" clId="{704C3465-1B8B-4CDB-8E9D-BF7F045C7176}" dt="2026-06-03T00:07:11.106" v="5" actId="478"/>
          <ac:picMkLst>
            <pc:docMk/>
            <pc:sldMk cId="741797464" sldId="2147483271"/>
            <ac:picMk id="59" creationId="{ACEF6635-271E-97BA-C21A-3B85BBFB0186}"/>
          </ac:picMkLst>
        </pc:picChg>
        <pc:cxnChg chg="add mod">
          <ac:chgData name="直子 品田" userId="51cde6dd8c87174e" providerId="LiveId" clId="{704C3465-1B8B-4CDB-8E9D-BF7F045C7176}" dt="2026-06-03T00:25:56.603" v="10"/>
          <ac:cxnSpMkLst>
            <pc:docMk/>
            <pc:sldMk cId="741797464" sldId="2147483271"/>
            <ac:cxnSpMk id="2" creationId="{D64CBF1E-DE2B-28F4-C4A8-C48C98D1DF18}"/>
          </ac:cxnSpMkLst>
        </pc:cxnChg>
        <pc:cxnChg chg="add mod">
          <ac:chgData name="直子 品田" userId="51cde6dd8c87174e" providerId="LiveId" clId="{704C3465-1B8B-4CDB-8E9D-BF7F045C7176}" dt="2026-06-03T00:25:56.603" v="10"/>
          <ac:cxnSpMkLst>
            <pc:docMk/>
            <pc:sldMk cId="741797464" sldId="2147483271"/>
            <ac:cxnSpMk id="7" creationId="{872AD60C-0409-2879-26DF-55408EE77254}"/>
          </ac:cxnSpMkLst>
        </pc:cxnChg>
      </pc:sldChg>
      <pc:sldChg chg="delSp modSp mod modClrScheme chgLayout">
        <pc:chgData name="直子 品田" userId="51cde6dd8c87174e" providerId="LiveId" clId="{704C3465-1B8B-4CDB-8E9D-BF7F045C7176}" dt="2026-06-03T00:26:02.186" v="11" actId="2711"/>
        <pc:sldMkLst>
          <pc:docMk/>
          <pc:sldMk cId="4164195172" sldId="2147483274"/>
        </pc:sldMkLst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3" creationId="{B0E39791-8EBA-7F74-D2EC-14385B6E1913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4" creationId="{EB3C8B29-9B88-9C12-DA02-1926DF9549F0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6" creationId="{57E43184-24CA-7CBE-5A45-B198AD340351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7" creationId="{1E1EE81B-E999-C571-B856-039ABE2A12F7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10" creationId="{8DEEFA24-71D5-0293-6AA7-CCDAB9A7EAB4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12" creationId="{50111534-0364-57A5-364D-05F5B6909BA9}"/>
          </ac:spMkLst>
        </pc:spChg>
        <pc:spChg chg="mod">
          <ac:chgData name="直子 品田" userId="51cde6dd8c87174e" providerId="LiveId" clId="{704C3465-1B8B-4CDB-8E9D-BF7F045C7176}" dt="2026-06-03T00:26:02.186" v="11" actId="2711"/>
          <ac:spMkLst>
            <pc:docMk/>
            <pc:sldMk cId="4164195172" sldId="2147483274"/>
            <ac:spMk id="31" creationId="{1CF157A4-37E0-984E-489B-D2C8CC1837E1}"/>
          </ac:spMkLst>
        </pc:spChg>
        <pc:picChg chg="del">
          <ac:chgData name="直子 品田" userId="51cde6dd8c87174e" providerId="LiveId" clId="{704C3465-1B8B-4CDB-8E9D-BF7F045C7176}" dt="2026-06-03T00:07:13.312" v="6" actId="478"/>
          <ac:picMkLst>
            <pc:docMk/>
            <pc:sldMk cId="4164195172" sldId="2147483274"/>
            <ac:picMk id="2" creationId="{37908AF8-3319-9DC7-0DD4-20F6B4367325}"/>
          </ac:picMkLst>
        </pc:picChg>
      </pc:sldChg>
      <pc:sldMasterChg chg="addSldLayout modSldLayout">
        <pc:chgData name="直子 品田" userId="51cde6dd8c87174e" providerId="LiveId" clId="{704C3465-1B8B-4CDB-8E9D-BF7F045C7176}" dt="2026-06-03T00:07:05.260" v="3"/>
        <pc:sldMasterMkLst>
          <pc:docMk/>
          <pc:sldMasterMk cId="2043591801" sldId="2147483676"/>
        </pc:sldMasterMkLst>
        <pc:sldLayoutChg chg="addSp modSp add mod modTransition">
          <pc:chgData name="直子 品田" userId="51cde6dd8c87174e" providerId="LiveId" clId="{704C3465-1B8B-4CDB-8E9D-BF7F045C7176}" dt="2026-06-03T00:07:05.260" v="3"/>
          <pc:sldLayoutMkLst>
            <pc:docMk/>
            <pc:sldMasterMk cId="2043591801" sldId="2147483676"/>
            <pc:sldLayoutMk cId="888699285" sldId="2147483689"/>
          </pc:sldLayoutMkLst>
          <pc:picChg chg="add mod">
            <ac:chgData name="直子 品田" userId="51cde6dd8c87174e" providerId="LiveId" clId="{704C3465-1B8B-4CDB-8E9D-BF7F045C7176}" dt="2026-06-03T00:07:05.260" v="3"/>
            <ac:picMkLst>
              <pc:docMk/>
              <pc:sldMasterMk cId="2043591801" sldId="2147483676"/>
              <pc:sldLayoutMk cId="888699285" sldId="2147483689"/>
              <ac:picMk id="2" creationId="{5817C954-411B-8EC1-AC8C-2964450A4762}"/>
            </ac:picMkLst>
          </pc:picChg>
        </pc:sldLayoutChg>
        <pc:sldLayoutChg chg="addSp modSp add mod modTransition">
          <pc:chgData name="直子 品田" userId="51cde6dd8c87174e" providerId="LiveId" clId="{704C3465-1B8B-4CDB-8E9D-BF7F045C7176}" dt="2026-06-03T00:05:43.760" v="2"/>
          <pc:sldLayoutMkLst>
            <pc:docMk/>
            <pc:sldMasterMk cId="2043591801" sldId="2147483676"/>
            <pc:sldLayoutMk cId="2796809387" sldId="2147483690"/>
          </pc:sldLayoutMkLst>
          <pc:spChg chg="add mod">
            <ac:chgData name="直子 品田" userId="51cde6dd8c87174e" providerId="LiveId" clId="{704C3465-1B8B-4CDB-8E9D-BF7F045C7176}" dt="2026-06-03T00:05:43.760" v="2"/>
            <ac:spMkLst>
              <pc:docMk/>
              <pc:sldMasterMk cId="2043591801" sldId="2147483676"/>
              <pc:sldLayoutMk cId="2796809387" sldId="2147483690"/>
              <ac:spMk id="3" creationId="{7907151E-F703-9311-0020-1DFA6F735332}"/>
            </ac:spMkLst>
          </pc:spChg>
          <pc:picChg chg="add mod">
            <ac:chgData name="直子 品田" userId="51cde6dd8c87174e" providerId="LiveId" clId="{704C3465-1B8B-4CDB-8E9D-BF7F045C7176}" dt="2026-06-03T00:05:43.760" v="2"/>
            <ac:picMkLst>
              <pc:docMk/>
              <pc:sldMasterMk cId="2043591801" sldId="2147483676"/>
              <pc:sldLayoutMk cId="2796809387" sldId="2147483690"/>
              <ac:picMk id="2" creationId="{4C7E3EC9-4640-A2DB-DBB1-2204A68DE2C7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B8A7F-2502-364D-AC10-22599F845D1A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41166-54E5-0E45-BFCA-D5C93AB299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691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74962-E739-C6E1-2D4B-20416AE31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7EDAA17-D7C3-C492-171D-D3383A27F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A3C1C629-0473-D1B9-5979-018DC1474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29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6007D-0C0E-B7FB-0B67-8B2AFA596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789D516-D791-44DA-7E70-06A46E593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B159887B-B2AB-F01B-C27B-A26C868D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32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40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ロゴ, 会社名&#10;&#10;自動的に生成された説明">
            <a:extLst>
              <a:ext uri="{FF2B5EF4-FFF2-40B4-BE49-F238E27FC236}">
                <a16:creationId xmlns:a16="http://schemas.microsoft.com/office/drawing/2014/main" id="{5817C954-411B-8EC1-AC8C-2964450A47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4" t="7709" r="9038" b="8828"/>
          <a:stretch/>
        </p:blipFill>
        <p:spPr>
          <a:xfrm>
            <a:off x="278686" y="260000"/>
            <a:ext cx="532359" cy="6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9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C7E3EC9-4640-A2DB-DBB1-2204A68DE2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4" y="7783530"/>
            <a:ext cx="942974" cy="10945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907151E-F703-9311-0020-1DFA6F735332}"/>
              </a:ext>
            </a:extLst>
          </p:cNvPr>
          <p:cNvSpPr txBox="1"/>
          <p:nvPr userDrawn="1"/>
        </p:nvSpPr>
        <p:spPr>
          <a:xfrm>
            <a:off x="5660724" y="8784122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</a:t>
            </a:r>
          </a:p>
        </p:txBody>
      </p:sp>
    </p:spTree>
    <p:extLst>
      <p:ext uri="{BB962C8B-B14F-4D97-AF65-F5344CB8AC3E}">
        <p14:creationId xmlns:p14="http://schemas.microsoft.com/office/powerpoint/2010/main" val="279680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4101B4-476C-8E42-9F5F-383C743A32B1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607DD7-5537-7647-87E3-01C2675C3E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3591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4C41-4DC0-4E1B-CA3E-03903BF90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51B7D18F-963B-1E11-D795-923C1946CD07}"/>
              </a:ext>
            </a:extLst>
          </p:cNvPr>
          <p:cNvSpPr/>
          <p:nvPr/>
        </p:nvSpPr>
        <p:spPr>
          <a:xfrm>
            <a:off x="212238" y="3846422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2DC9ED2B-AE54-34C0-0645-4FC5CF3B3521}"/>
              </a:ext>
            </a:extLst>
          </p:cNvPr>
          <p:cNvSpPr/>
          <p:nvPr/>
        </p:nvSpPr>
        <p:spPr>
          <a:xfrm>
            <a:off x="212238" y="3031443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5311DD46-1574-F414-1690-98116E0795FB}"/>
              </a:ext>
            </a:extLst>
          </p:cNvPr>
          <p:cNvSpPr/>
          <p:nvPr/>
        </p:nvSpPr>
        <p:spPr>
          <a:xfrm>
            <a:off x="212238" y="2210788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E9FDCA8-F7F4-7CCA-BAA6-21667744CA31}"/>
              </a:ext>
            </a:extLst>
          </p:cNvPr>
          <p:cNvSpPr/>
          <p:nvPr/>
        </p:nvSpPr>
        <p:spPr>
          <a:xfrm>
            <a:off x="212238" y="1401134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DABB931-FB8D-7C19-48A8-3B602D2857D1}"/>
              </a:ext>
            </a:extLst>
          </p:cNvPr>
          <p:cNvSpPr/>
          <p:nvPr/>
        </p:nvSpPr>
        <p:spPr>
          <a:xfrm>
            <a:off x="146310" y="4685138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ワーク①（個人ワーク）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1C8749A0-AB56-8E28-EFFE-EC43638D95FB}"/>
              </a:ext>
            </a:extLst>
          </p:cNvPr>
          <p:cNvSpPr/>
          <p:nvPr/>
        </p:nvSpPr>
        <p:spPr>
          <a:xfrm>
            <a:off x="146310" y="5036191"/>
            <a:ext cx="6610352" cy="1418289"/>
          </a:xfrm>
          <a:prstGeom prst="roundRect">
            <a:avLst>
              <a:gd name="adj" fmla="val 4637"/>
            </a:avLst>
          </a:prstGeom>
          <a:noFill/>
          <a:ln w="28575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D88499C-E081-88B2-1CE8-F3D46221F3DE}"/>
              </a:ext>
            </a:extLst>
          </p:cNvPr>
          <p:cNvSpPr txBox="1"/>
          <p:nvPr/>
        </p:nvSpPr>
        <p:spPr>
          <a:xfrm>
            <a:off x="1465299" y="5099574"/>
            <a:ext cx="5227052" cy="1329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効率だけの農業から、自然の力に寄り添う食づくりへ。</a:t>
            </a:r>
          </a:p>
          <a:p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人も動物も地球環境も、みんなが幸せに暮らしている</a:t>
            </a:r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年。</a:t>
            </a:r>
          </a:p>
          <a:p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endParaRPr lang="en-US" altLang="ja-JP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  　　　　</a:t>
            </a: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が活躍し、食卓には</a:t>
            </a:r>
          </a:p>
          <a:p>
            <a:pPr>
              <a:lnSpc>
                <a:spcPct val="150000"/>
              </a:lnSpc>
            </a:pP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　　　　　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が並んでいます。</a:t>
            </a:r>
            <a:endParaRPr lang="ja-JP" altLang="en-US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8ECCB411-20B0-309A-0AC2-0726A46DB720}"/>
              </a:ext>
            </a:extLst>
          </p:cNvPr>
          <p:cNvSpPr/>
          <p:nvPr/>
        </p:nvSpPr>
        <p:spPr>
          <a:xfrm>
            <a:off x="146311" y="5036191"/>
            <a:ext cx="1364708" cy="1418289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88D5B0-6AD6-DD06-A4AE-EA33FED792A0}"/>
              </a:ext>
            </a:extLst>
          </p:cNvPr>
          <p:cNvSpPr txBox="1"/>
          <p:nvPr/>
        </p:nvSpPr>
        <p:spPr>
          <a:xfrm>
            <a:off x="196115" y="5469891"/>
            <a:ext cx="1269183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人と自然に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寄り添う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食と農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7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（ネイチャーベースド</a:t>
            </a:r>
            <a:endParaRPr lang="en-US" altLang="ja-JP" sz="7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7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ソリューション）</a:t>
            </a:r>
            <a:endParaRPr lang="en-US" altLang="ja-JP" sz="7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3656561-610F-511C-A3A7-0A0B3ADA63AB}"/>
              </a:ext>
            </a:extLst>
          </p:cNvPr>
          <p:cNvSpPr/>
          <p:nvPr/>
        </p:nvSpPr>
        <p:spPr>
          <a:xfrm>
            <a:off x="407319" y="5162994"/>
            <a:ext cx="873719" cy="23430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6C6A45C-300C-AF54-2071-65B9AC95502E}"/>
              </a:ext>
            </a:extLst>
          </p:cNvPr>
          <p:cNvSpPr txBox="1"/>
          <p:nvPr/>
        </p:nvSpPr>
        <p:spPr>
          <a:xfrm>
            <a:off x="1571855" y="5602781"/>
            <a:ext cx="15654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①どんな最新テクノロジー？　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58173E3-8366-8B1A-53D4-5065FE559DAC}"/>
              </a:ext>
            </a:extLst>
          </p:cNvPr>
          <p:cNvSpPr txBox="1"/>
          <p:nvPr/>
        </p:nvSpPr>
        <p:spPr>
          <a:xfrm>
            <a:off x="1578362" y="6014838"/>
            <a:ext cx="12516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②どんな未来の食べ物？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550B76D7-C8AC-AD98-2E9C-CE2CCF4BFC69}"/>
              </a:ext>
            </a:extLst>
          </p:cNvPr>
          <p:cNvSpPr/>
          <p:nvPr/>
        </p:nvSpPr>
        <p:spPr>
          <a:xfrm>
            <a:off x="130254" y="1387812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ニュートラル</a:t>
            </a: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FC7CD905-5DF9-AF79-E83B-C6D415816F2F}"/>
              </a:ext>
            </a:extLst>
          </p:cNvPr>
          <p:cNvSpPr/>
          <p:nvPr/>
        </p:nvSpPr>
        <p:spPr>
          <a:xfrm>
            <a:off x="130254" y="2202967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ポジティブ</a:t>
            </a: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019CC1F8-9EDA-7384-1017-3FB38671213F}"/>
              </a:ext>
            </a:extLst>
          </p:cNvPr>
          <p:cNvSpPr/>
          <p:nvPr/>
        </p:nvSpPr>
        <p:spPr>
          <a:xfrm>
            <a:off x="130254" y="3018122"/>
            <a:ext cx="1207597" cy="757317"/>
          </a:xfrm>
          <a:prstGeom prst="roundRect">
            <a:avLst>
              <a:gd name="adj" fmla="val 10798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ベースド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ソリューション</a:t>
            </a: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0F17F4F0-9C4B-A61C-94AD-C9C4A659A8C2}"/>
              </a:ext>
            </a:extLst>
          </p:cNvPr>
          <p:cNvSpPr/>
          <p:nvPr/>
        </p:nvSpPr>
        <p:spPr>
          <a:xfrm>
            <a:off x="130254" y="3833276"/>
            <a:ext cx="1207597" cy="757317"/>
          </a:xfrm>
          <a:prstGeom prst="roundRect">
            <a:avLst>
              <a:gd name="adj" fmla="val 9121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エコノミー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65D1F1-8247-317E-126C-7CC7FA5F54B7}"/>
              </a:ext>
            </a:extLst>
          </p:cNvPr>
          <p:cNvSpPr txBox="1"/>
          <p:nvPr/>
        </p:nvSpPr>
        <p:spPr>
          <a:xfrm>
            <a:off x="1353128" y="1548935"/>
            <a:ext cx="2123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温室効果ガスの排出を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）に。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8FDE99-D9E9-BFB5-01B7-E6F62A39676A}"/>
              </a:ext>
            </a:extLst>
          </p:cNvPr>
          <p:cNvSpPr txBox="1"/>
          <p:nvPr/>
        </p:nvSpPr>
        <p:spPr>
          <a:xfrm>
            <a:off x="1329344" y="2249358"/>
            <a:ext cx="2170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減りゆく自然や生き物を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守り、さらに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させること。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6D4FD5-A87B-6E69-E35D-6FF8A011517D}"/>
              </a:ext>
            </a:extLst>
          </p:cNvPr>
          <p:cNvSpPr txBox="1"/>
          <p:nvPr/>
        </p:nvSpPr>
        <p:spPr>
          <a:xfrm>
            <a:off x="1363925" y="3091656"/>
            <a:ext cx="210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を借りて、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社会の課題を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解決すること。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74B1BEC-EAA8-0331-1DAC-9B8BFA0885D4}"/>
              </a:ext>
            </a:extLst>
          </p:cNvPr>
          <p:cNvSpPr txBox="1"/>
          <p:nvPr/>
        </p:nvSpPr>
        <p:spPr>
          <a:xfrm>
            <a:off x="1343390" y="3871590"/>
            <a:ext cx="214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あらゆるものを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資源として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させていく経済のこと。</a:t>
            </a: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2C91338E-49A0-EA8B-D403-E2CAE277807F}"/>
              </a:ext>
            </a:extLst>
          </p:cNvPr>
          <p:cNvSpPr/>
          <p:nvPr/>
        </p:nvSpPr>
        <p:spPr>
          <a:xfrm>
            <a:off x="130254" y="1054177"/>
            <a:ext cx="3354198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４つのキーワード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5B7BB14-3D42-772E-326D-217B0BBC29B7}"/>
              </a:ext>
            </a:extLst>
          </p:cNvPr>
          <p:cNvCxnSpPr>
            <a:cxnSpLocks/>
            <a:stCxn id="35" idx="0"/>
            <a:endCxn id="35" idx="2"/>
          </p:cNvCxnSpPr>
          <p:nvPr/>
        </p:nvCxnSpPr>
        <p:spPr>
          <a:xfrm>
            <a:off x="3484452" y="1401134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A34E5B8-DF28-12F2-CC87-8415BACED90A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A24E83CC-FD8B-D3B6-0FC3-C0929FFF716D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1701149-DCEA-34ED-9C0B-FDA877275681}"/>
              </a:ext>
            </a:extLst>
          </p:cNvPr>
          <p:cNvCxnSpPr>
            <a:cxnSpLocks/>
          </p:cNvCxnSpPr>
          <p:nvPr/>
        </p:nvCxnSpPr>
        <p:spPr>
          <a:xfrm>
            <a:off x="3484452" y="3833276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6A91C57E-BDB1-9EDF-BC65-47AD6314E5E7}"/>
              </a:ext>
            </a:extLst>
          </p:cNvPr>
          <p:cNvSpPr/>
          <p:nvPr/>
        </p:nvSpPr>
        <p:spPr>
          <a:xfrm>
            <a:off x="146310" y="6766510"/>
            <a:ext cx="6594295" cy="765119"/>
          </a:xfrm>
          <a:prstGeom prst="roundRect">
            <a:avLst>
              <a:gd name="adj" fmla="val 4637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259DCF0C-0394-C47B-151D-A49D3FFC606D}"/>
              </a:ext>
            </a:extLst>
          </p:cNvPr>
          <p:cNvSpPr/>
          <p:nvPr/>
        </p:nvSpPr>
        <p:spPr>
          <a:xfrm>
            <a:off x="139850" y="6567692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ワーク②（グループワーク）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5EE7A46-C288-433D-785D-680F920AC213}"/>
              </a:ext>
            </a:extLst>
          </p:cNvPr>
          <p:cNvSpPr txBox="1"/>
          <p:nvPr/>
        </p:nvSpPr>
        <p:spPr>
          <a:xfrm>
            <a:off x="2411243" y="6560105"/>
            <a:ext cx="13732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シェアタイム／リンクタイム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A061DF2-A511-FD64-BD91-B80710540C33}"/>
              </a:ext>
            </a:extLst>
          </p:cNvPr>
          <p:cNvSpPr txBox="1"/>
          <p:nvPr/>
        </p:nvSpPr>
        <p:spPr>
          <a:xfrm>
            <a:off x="4693618" y="6560104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友達のアイデアをメモしましょう。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6B621062-94AE-05B0-4E91-2B054645C76E}"/>
              </a:ext>
            </a:extLst>
          </p:cNvPr>
          <p:cNvSpPr txBox="1"/>
          <p:nvPr/>
        </p:nvSpPr>
        <p:spPr>
          <a:xfrm>
            <a:off x="8046" y="780"/>
            <a:ext cx="387844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GREEN×EXPO 2027 </a:t>
            </a:r>
            <a:r>
              <a:rPr lang="ja-JP" altLang="en-US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高校生向け教育プログラム　教材③ワークシート</a:t>
            </a:r>
            <a:endParaRPr lang="en-US" altLang="ja-JP" sz="700" b="1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D130B39-E50F-BE3F-42C5-03579C8F32A2}"/>
              </a:ext>
            </a:extLst>
          </p:cNvPr>
          <p:cNvSpPr txBox="1"/>
          <p:nvPr/>
        </p:nvSpPr>
        <p:spPr>
          <a:xfrm>
            <a:off x="3484452" y="1200315"/>
            <a:ext cx="332301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VTR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を見て４つのキーワードに関する取組事例を見つけてみましょう。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00F1D363-8FD6-EADA-54A0-989CF53C30D1}"/>
              </a:ext>
            </a:extLst>
          </p:cNvPr>
          <p:cNvGrpSpPr/>
          <p:nvPr/>
        </p:nvGrpSpPr>
        <p:grpSpPr>
          <a:xfrm>
            <a:off x="186205" y="7573222"/>
            <a:ext cx="6506146" cy="1435604"/>
            <a:chOff x="-6331958" y="3570022"/>
            <a:chExt cx="6203944" cy="1435604"/>
          </a:xfrm>
        </p:grpSpPr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D4D63A8E-4493-1D4E-C263-23ED490CD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031487" y="3570022"/>
              <a:ext cx="4903473" cy="1435604"/>
            </a:xfrm>
            <a:prstGeom prst="rect">
              <a:avLst/>
            </a:prstGeom>
          </p:spPr>
        </p:pic>
        <p:sp>
          <p:nvSpPr>
            <p:cNvPr id="63" name="四角形: 角を丸くする 62">
              <a:extLst>
                <a:ext uri="{FF2B5EF4-FFF2-40B4-BE49-F238E27FC236}">
                  <a16:creationId xmlns:a16="http://schemas.microsoft.com/office/drawing/2014/main" id="{B7F3CB90-D71E-DDE8-05E7-93BCF0C2FAD4}"/>
                </a:ext>
              </a:extLst>
            </p:cNvPr>
            <p:cNvSpPr/>
            <p:nvPr/>
          </p:nvSpPr>
          <p:spPr>
            <a:xfrm>
              <a:off x="-6331958" y="3611050"/>
              <a:ext cx="1032204" cy="1394576"/>
            </a:xfrm>
            <a:prstGeom prst="roundRect">
              <a:avLst>
                <a:gd name="adj" fmla="val 731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en-US" altLang="ja-JP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2050</a:t>
              </a:r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年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明日の風景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＿＿＿＿＿＿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あなたが創る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明日の種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A08BB86A-C80E-AC88-21BA-3BD30E659358}"/>
              </a:ext>
            </a:extLst>
          </p:cNvPr>
          <p:cNvSpPr txBox="1"/>
          <p:nvPr/>
        </p:nvSpPr>
        <p:spPr>
          <a:xfrm>
            <a:off x="3326196" y="4820853"/>
            <a:ext cx="348126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右側の「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キーワード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も参考にして、穴埋めしましょう。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8C8F811C-8FE0-ACA0-BAAC-AF96030EE776}"/>
              </a:ext>
            </a:extLst>
          </p:cNvPr>
          <p:cNvSpPr txBox="1"/>
          <p:nvPr/>
        </p:nvSpPr>
        <p:spPr>
          <a:xfrm>
            <a:off x="2519498" y="8959334"/>
            <a:ext cx="20627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自由に発想して書きましょう。</a:t>
            </a:r>
          </a:p>
        </p:txBody>
      </p:sp>
      <p:sp>
        <p:nvSpPr>
          <p:cNvPr id="67" name="四角形: 角を丸くする 66">
            <a:extLst>
              <a:ext uri="{FF2B5EF4-FFF2-40B4-BE49-F238E27FC236}">
                <a16:creationId xmlns:a16="http://schemas.microsoft.com/office/drawing/2014/main" id="{F42279F0-A948-20B7-568B-37447AAD8125}"/>
              </a:ext>
            </a:extLst>
          </p:cNvPr>
          <p:cNvSpPr/>
          <p:nvPr/>
        </p:nvSpPr>
        <p:spPr>
          <a:xfrm>
            <a:off x="1550024" y="284790"/>
            <a:ext cx="5190581" cy="603494"/>
          </a:xfrm>
          <a:prstGeom prst="roundRect">
            <a:avLst>
              <a:gd name="adj" fmla="val 6145"/>
            </a:avLst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C0C2527-8017-5C5C-FC03-B49A835D8892}"/>
              </a:ext>
            </a:extLst>
          </p:cNvPr>
          <p:cNvSpPr txBox="1"/>
          <p:nvPr/>
        </p:nvSpPr>
        <p:spPr>
          <a:xfrm>
            <a:off x="1642407" y="272731"/>
            <a:ext cx="511392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ja-JP" altLang="en-US" sz="20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「管理する」から「寄り添う」酪農へ</a:t>
            </a:r>
            <a:endParaRPr lang="en-US" altLang="ja-JP" sz="2000" b="1">
              <a:solidFill>
                <a:srgbClr val="00206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ctr">
              <a:buNone/>
            </a:pP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～未来の食と農、人も自然もより良い形へ～</a:t>
            </a: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F52B1A5D-0D9E-2917-4C66-B6F547B5E823}"/>
              </a:ext>
            </a:extLst>
          </p:cNvPr>
          <p:cNvSpPr/>
          <p:nvPr/>
        </p:nvSpPr>
        <p:spPr>
          <a:xfrm>
            <a:off x="1014798" y="284790"/>
            <a:ext cx="627610" cy="603494"/>
          </a:xfrm>
          <a:prstGeom prst="roundRect">
            <a:avLst>
              <a:gd name="adj" fmla="val 7556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教材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❸</a:t>
            </a: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D64CBF1E-DE2B-28F4-C4A8-C48C98D1DF18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72AD60C-0409-2879-26DF-55408EE77254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C29DE87F-F973-1171-51FA-EE90B6405D50}"/>
              </a:ext>
            </a:extLst>
          </p:cNvPr>
          <p:cNvSpPr/>
          <p:nvPr/>
        </p:nvSpPr>
        <p:spPr>
          <a:xfrm>
            <a:off x="3550856" y="145540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3B01328B-809E-FFFE-0EF3-8ED4CE9F0F21}"/>
              </a:ext>
            </a:extLst>
          </p:cNvPr>
          <p:cNvSpPr/>
          <p:nvPr/>
        </p:nvSpPr>
        <p:spPr>
          <a:xfrm>
            <a:off x="3550856" y="225848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B7B4118E-0E78-BBE7-3BC1-1B99A40918D2}"/>
              </a:ext>
            </a:extLst>
          </p:cNvPr>
          <p:cNvSpPr/>
          <p:nvPr/>
        </p:nvSpPr>
        <p:spPr>
          <a:xfrm>
            <a:off x="3550856" y="308087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E2BFDFAF-BC4F-A010-917B-380464776F15}"/>
              </a:ext>
            </a:extLst>
          </p:cNvPr>
          <p:cNvSpPr/>
          <p:nvPr/>
        </p:nvSpPr>
        <p:spPr>
          <a:xfrm>
            <a:off x="3550856" y="3893680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</p:spTree>
    <p:extLst>
      <p:ext uri="{BB962C8B-B14F-4D97-AF65-F5344CB8AC3E}">
        <p14:creationId xmlns:p14="http://schemas.microsoft.com/office/powerpoint/2010/main" val="74179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1EECD-C203-CF65-6478-4C525C469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1CF157A4-37E0-984E-489B-D2C8CC1837E1}"/>
              </a:ext>
            </a:extLst>
          </p:cNvPr>
          <p:cNvSpPr/>
          <p:nvPr/>
        </p:nvSpPr>
        <p:spPr>
          <a:xfrm>
            <a:off x="241266" y="152212"/>
            <a:ext cx="2904620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キーワード</a:t>
            </a:r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3C8B29-9B88-9C12-DA02-1926DF9549F0}"/>
              </a:ext>
            </a:extLst>
          </p:cNvPr>
          <p:cNvSpPr txBox="1"/>
          <p:nvPr/>
        </p:nvSpPr>
        <p:spPr>
          <a:xfrm>
            <a:off x="0" y="643199"/>
            <a:ext cx="278701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コンセプト・価値観・テーマ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創る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明日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風景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平和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いのち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レガシー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 2027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共生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循環共創 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(Co-creation)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多様性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SDGs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地球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グリーン社会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ウェルビーイング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持続可能性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ネイチャーポジティブ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サーキュラーエコノミー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カーボンニュートラル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プラネタリー・バウンダリー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Nature-based Solutions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1EE81B-E999-C571-B856-039ABE2A12F7}"/>
              </a:ext>
            </a:extLst>
          </p:cNvPr>
          <p:cNvSpPr txBox="1"/>
          <p:nvPr/>
        </p:nvSpPr>
        <p:spPr>
          <a:xfrm>
            <a:off x="0" y="4290351"/>
            <a:ext cx="27870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自然・生き物・資源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生態系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森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里山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土（土中）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根っこ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農（農業）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食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水（湧水）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盆栽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野菜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雨水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水田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伝統園芸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自然資本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在来種（郷土種）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谷戸（丘陵地の谷あいの地形）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ポリネーター（花粉を運ぶ昆虫）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種（シード）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宇宙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DEEFA24-71D5-0293-6AA7-CCDAB9A7EAB4}"/>
              </a:ext>
            </a:extLst>
          </p:cNvPr>
          <p:cNvSpPr txBox="1"/>
          <p:nvPr/>
        </p:nvSpPr>
        <p:spPr>
          <a:xfrm>
            <a:off x="2787018" y="643199"/>
            <a:ext cx="3394613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技術・産業・アクション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技術（テクノロジー）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挑戦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継承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グリーンインフラ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伝統工芸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有機分解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バイオフィリックデザイン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建築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スマートモビリティ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アグリテック（農業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養蚕（シルク）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3R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（リデュース・リユース・リサイクル）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再生可能エネルギー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フードテック（食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DX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（デジタルトランスフォーメーション）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水素エネルギー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アート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木造建築（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CLT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地産地消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体験（五感）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モニタリング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ボランティア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パビリオン・展示 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ユニバーサルデザイン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0111534-0364-57A5-364D-05F5B6909BA9}"/>
              </a:ext>
            </a:extLst>
          </p:cNvPr>
          <p:cNvSpPr txBox="1"/>
          <p:nvPr/>
        </p:nvSpPr>
        <p:spPr>
          <a:xfrm>
            <a:off x="2787018" y="4890516"/>
            <a:ext cx="339461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場所・人・キャラクター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横浜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上瀬谷（旧上瀬谷通信施設）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広場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コモンズ（広場・交流拠点）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メインガーデン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園芸文化館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相沢川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和泉川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公園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生産者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子ども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若者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次世代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家族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研究者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職人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環共市民（環境と共に生きる市民）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芦田愛菜（公式アンバサダー）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ゆず（公式アンバサダー）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トゥンクトゥンク（公式マスコット）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クリエイター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参加国・地域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来場者（ゲスト）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7E43184-24CA-7CBE-5A45-B198AD340351}"/>
              </a:ext>
            </a:extLst>
          </p:cNvPr>
          <p:cNvSpPr txBox="1"/>
          <p:nvPr/>
        </p:nvSpPr>
        <p:spPr>
          <a:xfrm>
            <a:off x="3454400" y="211090"/>
            <a:ext cx="28553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　　組　　番　氏名</a:t>
            </a:r>
            <a:endParaRPr lang="ja-JP" altLang="ja-JP" sz="1600" b="1" dirty="0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2347240-B97D-6AA5-4D78-37BD9BF992B3}"/>
              </a:ext>
            </a:extLst>
          </p:cNvPr>
          <p:cNvCxnSpPr>
            <a:cxnSpLocks/>
          </p:cNvCxnSpPr>
          <p:nvPr/>
        </p:nvCxnSpPr>
        <p:spPr>
          <a:xfrm>
            <a:off x="3248724" y="427144"/>
            <a:ext cx="3553396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E39791-8EBA-7F74-D2EC-14385B6E1913}"/>
              </a:ext>
            </a:extLst>
          </p:cNvPr>
          <p:cNvSpPr txBox="1"/>
          <p:nvPr/>
        </p:nvSpPr>
        <p:spPr>
          <a:xfrm>
            <a:off x="362150" y="8783889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知らない言葉は調べてみましょう！</a:t>
            </a:r>
          </a:p>
        </p:txBody>
      </p:sp>
    </p:spTree>
    <p:extLst>
      <p:ext uri="{BB962C8B-B14F-4D97-AF65-F5344CB8AC3E}">
        <p14:creationId xmlns:p14="http://schemas.microsoft.com/office/powerpoint/2010/main" val="4164195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23978</TotalTime>
  <Words>553</Words>
  <Application>Microsoft Office PowerPoint</Application>
  <PresentationFormat>画面に合わせる (4:3)</PresentationFormat>
  <Paragraphs>169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BIZ UDPゴシック</vt:lpstr>
      <vt:lpstr>游ゴシック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</dc:creator>
  <cp:lastModifiedBy>直子 品田</cp:lastModifiedBy>
  <cp:revision>52</cp:revision>
  <cp:lastPrinted>2025-04-08T04:57:22Z</cp:lastPrinted>
  <dcterms:created xsi:type="dcterms:W3CDTF">2025-02-10T03:38:14Z</dcterms:created>
  <dcterms:modified xsi:type="dcterms:W3CDTF">2026-06-03T09:22:08Z</dcterms:modified>
</cp:coreProperties>
</file>