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1"/>
  </p:notesMasterIdLst>
  <p:sldIdLst>
    <p:sldId id="272" r:id="rId5"/>
    <p:sldId id="267" r:id="rId6"/>
    <p:sldId id="268" r:id="rId7"/>
    <p:sldId id="269" r:id="rId8"/>
    <p:sldId id="270" r:id="rId9"/>
    <p:sldId id="263" r:id="rId1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8C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736"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391ADD-E5F1-4CB4-8C5E-CDE236E5E15D}" type="datetimeFigureOut">
              <a:rPr kumimoji="1" lang="ja-JP" altLang="en-US" smtClean="0"/>
              <a:t>2026/7/3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823DC2-352C-4290-90EC-011058E4A1DD}" type="slidenum">
              <a:rPr kumimoji="1" lang="ja-JP" altLang="en-US" smtClean="0"/>
              <a:t>‹#›</a:t>
            </a:fld>
            <a:endParaRPr kumimoji="1" lang="ja-JP" altLang="en-US"/>
          </a:p>
        </p:txBody>
      </p:sp>
    </p:spTree>
    <p:extLst>
      <p:ext uri="{BB962C8B-B14F-4D97-AF65-F5344CB8AC3E}">
        <p14:creationId xmlns:p14="http://schemas.microsoft.com/office/powerpoint/2010/main" val="77816747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催事主催者表紙">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2D9619-5B55-F5CD-3E25-4925A738A931}"/>
              </a:ext>
            </a:extLst>
          </p:cNvPr>
          <p:cNvSpPr txBox="1">
            <a:spLocks/>
          </p:cNvSpPr>
          <p:nvPr userDrawn="1"/>
        </p:nvSpPr>
        <p:spPr>
          <a:xfrm>
            <a:off x="148800" y="18818"/>
            <a:ext cx="10634400" cy="4713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1800" b="1" dirty="0">
                <a:solidFill>
                  <a:srgbClr val="0070C0"/>
                </a:solidFill>
                <a:latin typeface="+mn-ea"/>
                <a:ea typeface="+mn-ea"/>
              </a:rPr>
              <a:t>【</a:t>
            </a:r>
            <a:r>
              <a:rPr lang="ja-JP" altLang="en-US" sz="1800" b="1" dirty="0">
                <a:solidFill>
                  <a:srgbClr val="0070C0"/>
                </a:solidFill>
                <a:latin typeface="+mn-ea"/>
                <a:ea typeface="+mn-ea"/>
              </a:rPr>
              <a:t>様式１－２</a:t>
            </a:r>
            <a:r>
              <a:rPr lang="en-US" altLang="ja-JP" sz="1800" b="1" dirty="0">
                <a:solidFill>
                  <a:srgbClr val="0070C0"/>
                </a:solidFill>
                <a:latin typeface="+mn-ea"/>
                <a:ea typeface="+mn-ea"/>
              </a:rPr>
              <a:t>】</a:t>
            </a:r>
            <a:r>
              <a:rPr lang="en-US" altLang="ja-JP" sz="1800" b="1" dirty="0">
                <a:latin typeface="+mn-ea"/>
                <a:ea typeface="+mn-ea"/>
              </a:rPr>
              <a:t>GREEN×EXPO 2027</a:t>
            </a:r>
            <a:r>
              <a:rPr lang="ja-JP" altLang="en-US" sz="1800" b="1" dirty="0">
                <a:latin typeface="+mn-ea"/>
                <a:ea typeface="+mn-ea"/>
              </a:rPr>
              <a:t> 一般参加催事 </a:t>
            </a:r>
            <a:r>
              <a:rPr lang="ja-JP" altLang="en-US" sz="1800" b="1" dirty="0">
                <a:solidFill>
                  <a:srgbClr val="FF0000"/>
                </a:solidFill>
                <a:latin typeface="+mn-ea"/>
                <a:ea typeface="+mn-ea"/>
              </a:rPr>
              <a:t>二次募集 企画提案書</a:t>
            </a:r>
            <a:endParaRPr lang="en-US" altLang="ja-JP" sz="1800" b="1" dirty="0">
              <a:solidFill>
                <a:srgbClr val="FF0000"/>
              </a:solidFill>
              <a:latin typeface="+mn-ea"/>
              <a:ea typeface="+mn-ea"/>
            </a:endParaRPr>
          </a:p>
        </p:txBody>
      </p:sp>
      <p:sp>
        <p:nvSpPr>
          <p:cNvPr id="6" name="正方形/長方形 5">
            <a:extLst>
              <a:ext uri="{FF2B5EF4-FFF2-40B4-BE49-F238E27FC236}">
                <a16:creationId xmlns:a16="http://schemas.microsoft.com/office/drawing/2014/main" id="{1A442D28-25F2-61A4-67FC-6CC83D648007}"/>
              </a:ext>
            </a:extLst>
          </p:cNvPr>
          <p:cNvSpPr/>
          <p:nvPr userDrawn="1"/>
        </p:nvSpPr>
        <p:spPr>
          <a:xfrm>
            <a:off x="501650" y="2017800"/>
            <a:ext cx="251950" cy="1209600"/>
          </a:xfrm>
          <a:prstGeom prst="rect">
            <a:avLst/>
          </a:prstGeom>
          <a:solidFill>
            <a:srgbClr val="468C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47139BD8-E582-A19F-E66E-E7ECB93BD8B1}"/>
              </a:ext>
            </a:extLst>
          </p:cNvPr>
          <p:cNvSpPr txBox="1"/>
          <p:nvPr userDrawn="1"/>
        </p:nvSpPr>
        <p:spPr>
          <a:xfrm>
            <a:off x="854400" y="2421000"/>
            <a:ext cx="4233600" cy="655200"/>
          </a:xfrm>
          <a:prstGeom prst="rect">
            <a:avLst/>
          </a:prstGeom>
          <a:noFill/>
        </p:spPr>
        <p:txBody>
          <a:bodyPr wrap="square" rtlCol="0">
            <a:spAutoFit/>
          </a:bodyPr>
          <a:lstStyle/>
          <a:p>
            <a:endParaRPr kumimoji="1" lang="ja-JP" altLang="en-US"/>
          </a:p>
        </p:txBody>
      </p:sp>
      <p:sp>
        <p:nvSpPr>
          <p:cNvPr id="9" name="テキスト プレースホルダー 13">
            <a:extLst>
              <a:ext uri="{FF2B5EF4-FFF2-40B4-BE49-F238E27FC236}">
                <a16:creationId xmlns:a16="http://schemas.microsoft.com/office/drawing/2014/main" id="{4D9CEB21-E871-8410-5864-237A4B9C2731}"/>
              </a:ext>
            </a:extLst>
          </p:cNvPr>
          <p:cNvSpPr>
            <a:spLocks noGrp="1"/>
          </p:cNvSpPr>
          <p:nvPr>
            <p:ph type="body" sz="quarter" idx="10" hasCustomPrompt="1"/>
          </p:nvPr>
        </p:nvSpPr>
        <p:spPr>
          <a:xfrm>
            <a:off x="847078" y="2329207"/>
            <a:ext cx="7012922" cy="425822"/>
          </a:xfrm>
          <a:prstGeom prst="rect">
            <a:avLst/>
          </a:prstGeom>
        </p:spPr>
        <p:txBody>
          <a:bodyPr wrap="square" lIns="0" tIns="46800" rIns="0" anchor="ctr" anchorCtr="0">
            <a:spAutoFit/>
          </a:bodyPr>
          <a:lstStyle>
            <a:lvl1pPr marL="0" indent="0">
              <a:buNone/>
              <a:defRPr sz="2400" b="1" i="0">
                <a:latin typeface="+mj-ea"/>
                <a:ea typeface="+mj-ea"/>
              </a:defRPr>
            </a:lvl1pPr>
          </a:lstStyle>
          <a:p>
            <a:pPr lvl="0"/>
            <a:r>
              <a:rPr kumimoji="1" lang="zh-CN" altLang="en-US"/>
              <a:t>申込者（催事主催者）団体名称</a:t>
            </a:r>
            <a:endParaRPr kumimoji="1" lang="ja-JP" altLang="en-US"/>
          </a:p>
        </p:txBody>
      </p:sp>
      <p:sp>
        <p:nvSpPr>
          <p:cNvPr id="10" name="テキスト プレースホルダー 13">
            <a:extLst>
              <a:ext uri="{FF2B5EF4-FFF2-40B4-BE49-F238E27FC236}">
                <a16:creationId xmlns:a16="http://schemas.microsoft.com/office/drawing/2014/main" id="{70D1B613-A286-3252-22A2-65AF248DC7F5}"/>
              </a:ext>
            </a:extLst>
          </p:cNvPr>
          <p:cNvSpPr>
            <a:spLocks noGrp="1"/>
          </p:cNvSpPr>
          <p:nvPr>
            <p:ph type="body" sz="quarter" idx="11" hasCustomPrompt="1"/>
          </p:nvPr>
        </p:nvSpPr>
        <p:spPr>
          <a:xfrm>
            <a:off x="2943867" y="6255854"/>
            <a:ext cx="6304265" cy="287323"/>
          </a:xfrm>
          <a:prstGeom prst="rect">
            <a:avLst/>
          </a:prstGeom>
        </p:spPr>
        <p:txBody>
          <a:bodyPr wrap="square" lIns="0" tIns="46800" rIns="0" anchor="ctr" anchorCtr="0">
            <a:spAutoFit/>
          </a:bodyPr>
          <a:lstStyle>
            <a:lvl1pPr marL="0" indent="0" algn="ctr">
              <a:buNone/>
              <a:defRPr sz="1400" b="1" i="0">
                <a:latin typeface="+mj-ea"/>
                <a:ea typeface="+mj-ea"/>
              </a:defRPr>
            </a:lvl1pPr>
          </a:lstStyle>
          <a:p>
            <a:pPr lvl="0"/>
            <a:r>
              <a:rPr kumimoji="1" lang="ja-JP" altLang="en-US"/>
              <a:t>ご提出日：●年●月●日</a:t>
            </a:r>
          </a:p>
        </p:txBody>
      </p:sp>
      <p:pic>
        <p:nvPicPr>
          <p:cNvPr id="11" name="図 10">
            <a:extLst>
              <a:ext uri="{FF2B5EF4-FFF2-40B4-BE49-F238E27FC236}">
                <a16:creationId xmlns:a16="http://schemas.microsoft.com/office/drawing/2014/main" id="{6E5E925B-FDD5-B1D3-1324-162CCEDB74CE}"/>
              </a:ext>
            </a:extLst>
          </p:cNvPr>
          <p:cNvPicPr>
            <a:picLocks noChangeAspect="1"/>
          </p:cNvPicPr>
          <p:nvPr userDrawn="1"/>
        </p:nvPicPr>
        <p:blipFill>
          <a:blip r:embed="rId2"/>
          <a:srcRect t="11888" b="15889"/>
          <a:stretch>
            <a:fillRect/>
          </a:stretch>
        </p:blipFill>
        <p:spPr>
          <a:xfrm>
            <a:off x="8112000" y="625224"/>
            <a:ext cx="3743177" cy="2024314"/>
          </a:xfrm>
          <a:prstGeom prst="rect">
            <a:avLst/>
          </a:prstGeom>
        </p:spPr>
      </p:pic>
      <p:sp>
        <p:nvSpPr>
          <p:cNvPr id="12" name="テキスト プレースホルダー 13">
            <a:extLst>
              <a:ext uri="{FF2B5EF4-FFF2-40B4-BE49-F238E27FC236}">
                <a16:creationId xmlns:a16="http://schemas.microsoft.com/office/drawing/2014/main" id="{F95CE042-5251-C101-4768-359D3B42646D}"/>
              </a:ext>
            </a:extLst>
          </p:cNvPr>
          <p:cNvSpPr>
            <a:spLocks noGrp="1"/>
          </p:cNvSpPr>
          <p:nvPr>
            <p:ph type="body" sz="quarter" idx="12" hasCustomPrompt="1"/>
          </p:nvPr>
        </p:nvSpPr>
        <p:spPr>
          <a:xfrm>
            <a:off x="9704789" y="168804"/>
            <a:ext cx="2338411" cy="245773"/>
          </a:xfrm>
          <a:prstGeom prst="rect">
            <a:avLst/>
          </a:prstGeom>
          <a:solidFill>
            <a:schemeClr val="bg1">
              <a:lumMod val="95000"/>
            </a:schemeClr>
          </a:solidFill>
        </p:spPr>
        <p:txBody>
          <a:bodyPr wrap="square" lIns="0" tIns="46800" rIns="0" anchor="ctr" anchorCtr="0">
            <a:spAutoFit/>
          </a:bodyPr>
          <a:lstStyle>
            <a:lvl1pPr marL="0" indent="0" algn="ctr">
              <a:buNone/>
              <a:defRPr sz="1100" b="1" i="0">
                <a:latin typeface="+mj-ea"/>
                <a:ea typeface="+mj-ea"/>
              </a:defRPr>
            </a:lvl1pPr>
          </a:lstStyle>
          <a:p>
            <a:pPr lvl="0"/>
            <a:r>
              <a:rPr kumimoji="1" lang="ja-JP" altLang="en-US"/>
              <a:t>事務局記入用</a:t>
            </a:r>
          </a:p>
        </p:txBody>
      </p:sp>
      <p:sp>
        <p:nvSpPr>
          <p:cNvPr id="4" name="正方形/長方形 3">
            <a:extLst>
              <a:ext uri="{FF2B5EF4-FFF2-40B4-BE49-F238E27FC236}">
                <a16:creationId xmlns:a16="http://schemas.microsoft.com/office/drawing/2014/main" id="{882E851E-07DF-F67F-35F2-2906D4F45C6B}"/>
              </a:ext>
            </a:extLst>
          </p:cNvPr>
          <p:cNvSpPr/>
          <p:nvPr userDrawn="1"/>
        </p:nvSpPr>
        <p:spPr>
          <a:xfrm>
            <a:off x="501650" y="3429000"/>
            <a:ext cx="251950" cy="1209600"/>
          </a:xfrm>
          <a:prstGeom prst="rect">
            <a:avLst/>
          </a:prstGeom>
          <a:solidFill>
            <a:srgbClr val="468C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プレースホルダー 13">
            <a:extLst>
              <a:ext uri="{FF2B5EF4-FFF2-40B4-BE49-F238E27FC236}">
                <a16:creationId xmlns:a16="http://schemas.microsoft.com/office/drawing/2014/main" id="{74EB4572-CCFC-56DE-E32E-CFA63C6129B0}"/>
              </a:ext>
            </a:extLst>
          </p:cNvPr>
          <p:cNvSpPr>
            <a:spLocks noGrp="1"/>
          </p:cNvSpPr>
          <p:nvPr>
            <p:ph type="body" sz="quarter" idx="13" hasCustomPrompt="1"/>
          </p:nvPr>
        </p:nvSpPr>
        <p:spPr>
          <a:xfrm>
            <a:off x="847078" y="3781801"/>
            <a:ext cx="7012922" cy="425822"/>
          </a:xfrm>
          <a:prstGeom prst="rect">
            <a:avLst/>
          </a:prstGeom>
        </p:spPr>
        <p:txBody>
          <a:bodyPr wrap="square" lIns="0" tIns="46800" rIns="0" anchor="ctr" anchorCtr="0">
            <a:spAutoFit/>
          </a:bodyPr>
          <a:lstStyle>
            <a:lvl1pPr marL="0" indent="0">
              <a:buNone/>
              <a:defRPr sz="2400" b="1" i="0">
                <a:latin typeface="+mj-ea"/>
                <a:ea typeface="+mj-ea"/>
              </a:defRPr>
            </a:lvl1pPr>
          </a:lstStyle>
          <a:p>
            <a:pPr lvl="0"/>
            <a:r>
              <a:rPr kumimoji="1" lang="ja-JP" altLang="en-US"/>
              <a:t>催事タイトル</a:t>
            </a:r>
          </a:p>
        </p:txBody>
      </p:sp>
    </p:spTree>
    <p:extLst>
      <p:ext uri="{BB962C8B-B14F-4D97-AF65-F5344CB8AC3E}">
        <p14:creationId xmlns:p14="http://schemas.microsoft.com/office/powerpoint/2010/main" val="14259835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実施目的">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42917DF3-0B57-2EA4-874D-83E322077578}"/>
              </a:ext>
            </a:extLst>
          </p:cNvPr>
          <p:cNvSpPr/>
          <p:nvPr userDrawn="1"/>
        </p:nvSpPr>
        <p:spPr>
          <a:xfrm>
            <a:off x="199200" y="2571667"/>
            <a:ext cx="11793600" cy="4150298"/>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1C2D9619-5B55-F5CD-3E25-4925A738A931}"/>
              </a:ext>
            </a:extLst>
          </p:cNvPr>
          <p:cNvSpPr txBox="1">
            <a:spLocks/>
          </p:cNvSpPr>
          <p:nvPr userDrawn="1"/>
        </p:nvSpPr>
        <p:spPr>
          <a:xfrm>
            <a:off x="1055921" y="18818"/>
            <a:ext cx="10634400" cy="4713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b="1">
                <a:solidFill>
                  <a:schemeClr val="tx1"/>
                </a:solidFill>
                <a:latin typeface="+mn-ea"/>
                <a:ea typeface="+mn-ea"/>
              </a:rPr>
              <a:t>■企画内容：①催事分類　②実施目的</a:t>
            </a:r>
            <a:endParaRPr lang="en-US" altLang="ja-JP" sz="1800" b="1">
              <a:solidFill>
                <a:schemeClr val="tx1"/>
              </a:solidFill>
              <a:latin typeface="+mn-ea"/>
              <a:ea typeface="+mn-ea"/>
            </a:endParaRPr>
          </a:p>
        </p:txBody>
      </p:sp>
      <p:pic>
        <p:nvPicPr>
          <p:cNvPr id="4" name="図 3">
            <a:extLst>
              <a:ext uri="{FF2B5EF4-FFF2-40B4-BE49-F238E27FC236}">
                <a16:creationId xmlns:a16="http://schemas.microsoft.com/office/drawing/2014/main" id="{6281E350-3764-106D-0DD2-BCC96236CDF7}"/>
              </a:ext>
            </a:extLst>
          </p:cNvPr>
          <p:cNvPicPr>
            <a:picLocks noChangeAspect="1"/>
          </p:cNvPicPr>
          <p:nvPr userDrawn="1"/>
        </p:nvPicPr>
        <p:blipFill>
          <a:blip r:embed="rId2"/>
          <a:srcRect t="11888" b="15889"/>
          <a:stretch>
            <a:fillRect/>
          </a:stretch>
        </p:blipFill>
        <p:spPr>
          <a:xfrm>
            <a:off x="139425" y="14228"/>
            <a:ext cx="815775" cy="441172"/>
          </a:xfrm>
          <a:prstGeom prst="rect">
            <a:avLst/>
          </a:prstGeom>
        </p:spPr>
      </p:pic>
      <p:cxnSp>
        <p:nvCxnSpPr>
          <p:cNvPr id="3" name="直線コネクタ 2">
            <a:extLst>
              <a:ext uri="{FF2B5EF4-FFF2-40B4-BE49-F238E27FC236}">
                <a16:creationId xmlns:a16="http://schemas.microsoft.com/office/drawing/2014/main" id="{88F01EC9-A5F4-84A7-6A3E-393007732175}"/>
              </a:ext>
            </a:extLst>
          </p:cNvPr>
          <p:cNvCxnSpPr>
            <a:cxnSpLocks/>
          </p:cNvCxnSpPr>
          <p:nvPr userDrawn="1"/>
        </p:nvCxnSpPr>
        <p:spPr>
          <a:xfrm>
            <a:off x="0" y="486654"/>
            <a:ext cx="12181812" cy="0"/>
          </a:xfrm>
          <a:prstGeom prst="line">
            <a:avLst/>
          </a:prstGeom>
          <a:ln w="22225">
            <a:solidFill>
              <a:srgbClr val="0068B7"/>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26D59A68-055B-CA5C-2322-27426B64A033}"/>
              </a:ext>
            </a:extLst>
          </p:cNvPr>
          <p:cNvSpPr txBox="1"/>
          <p:nvPr userDrawn="1"/>
        </p:nvSpPr>
        <p:spPr>
          <a:xfrm>
            <a:off x="148800" y="607530"/>
            <a:ext cx="2318400" cy="369332"/>
          </a:xfrm>
          <a:prstGeom prst="rect">
            <a:avLst/>
          </a:prstGeom>
          <a:noFill/>
        </p:spPr>
        <p:txBody>
          <a:bodyPr wrap="square" rtlCol="0">
            <a:spAutoFit/>
          </a:bodyPr>
          <a:lstStyle/>
          <a:p>
            <a:r>
              <a:rPr kumimoji="1" lang="ja-JP" altLang="en-US" b="1"/>
              <a:t>①催事分類</a:t>
            </a:r>
          </a:p>
        </p:txBody>
      </p:sp>
      <p:sp>
        <p:nvSpPr>
          <p:cNvPr id="13" name="テキスト ボックス 12">
            <a:extLst>
              <a:ext uri="{FF2B5EF4-FFF2-40B4-BE49-F238E27FC236}">
                <a16:creationId xmlns:a16="http://schemas.microsoft.com/office/drawing/2014/main" id="{D9FB2B9A-5DA8-1FBF-3D65-49AAE0DABED2}"/>
              </a:ext>
            </a:extLst>
          </p:cNvPr>
          <p:cNvSpPr txBox="1"/>
          <p:nvPr userDrawn="1"/>
        </p:nvSpPr>
        <p:spPr>
          <a:xfrm>
            <a:off x="1509600" y="2219400"/>
            <a:ext cx="10483200" cy="253916"/>
          </a:xfrm>
          <a:prstGeom prst="rect">
            <a:avLst/>
          </a:prstGeom>
          <a:noFill/>
        </p:spPr>
        <p:txBody>
          <a:bodyPr wrap="square" rtlCol="0">
            <a:spAutoFit/>
          </a:bodyPr>
          <a:lstStyle/>
          <a:p>
            <a:r>
              <a:rPr kumimoji="1" lang="en-US" altLang="ja-JP" sz="1050" b="1">
                <a:highlight>
                  <a:srgbClr val="FFFF00"/>
                </a:highlight>
              </a:rPr>
              <a:t>※</a:t>
            </a:r>
            <a:r>
              <a:rPr kumimoji="1" lang="ja-JP" altLang="en-US" sz="1050" b="1">
                <a:highlight>
                  <a:srgbClr val="FFFF00"/>
                </a:highlight>
              </a:rPr>
              <a:t>博覧会テーマに沿った実施目的が必要となります。　</a:t>
            </a:r>
            <a:r>
              <a:rPr kumimoji="1" lang="en-US" altLang="ja-JP" sz="1050" b="1">
                <a:highlight>
                  <a:srgbClr val="FFFF00"/>
                </a:highlight>
              </a:rPr>
              <a:t>『</a:t>
            </a:r>
            <a:r>
              <a:rPr kumimoji="1" lang="ja-JP" altLang="en-US" sz="1050" b="1">
                <a:highlight>
                  <a:srgbClr val="FFFF00"/>
                </a:highlight>
              </a:rPr>
              <a:t>幸せを作る明日の風景</a:t>
            </a:r>
            <a:r>
              <a:rPr kumimoji="1" lang="en-US" altLang="ja-JP" sz="1050" b="1">
                <a:highlight>
                  <a:srgbClr val="FFFF00"/>
                </a:highlight>
              </a:rPr>
              <a:t>』</a:t>
            </a:r>
            <a:r>
              <a:rPr kumimoji="1" lang="ja-JP" altLang="en-US" sz="1050" b="1">
                <a:highlight>
                  <a:srgbClr val="FFFF00"/>
                </a:highlight>
              </a:rPr>
              <a:t>のテーマの実現に向けた挑戦や一歩として取り組みたいことや想いを記載してください。</a:t>
            </a:r>
          </a:p>
        </p:txBody>
      </p:sp>
      <p:sp>
        <p:nvSpPr>
          <p:cNvPr id="16" name="スライド番号プレースホルダー 5">
            <a:extLst>
              <a:ext uri="{FF2B5EF4-FFF2-40B4-BE49-F238E27FC236}">
                <a16:creationId xmlns:a16="http://schemas.microsoft.com/office/drawing/2014/main" id="{CCD25701-A747-7E10-B0EC-8C95324FE6AA}"/>
              </a:ext>
            </a:extLst>
          </p:cNvPr>
          <p:cNvSpPr>
            <a:spLocks noGrp="1"/>
          </p:cNvSpPr>
          <p:nvPr>
            <p:ph type="sldNum" sz="quarter" idx="12"/>
          </p:nvPr>
        </p:nvSpPr>
        <p:spPr>
          <a:xfrm>
            <a:off x="11136078" y="44654"/>
            <a:ext cx="941621" cy="365125"/>
          </a:xfrm>
        </p:spPr>
        <p:txBody>
          <a:bodyPr/>
          <a:lstStyle>
            <a:lvl1pPr>
              <a:defRPr sz="1100" b="1"/>
            </a:lvl1pPr>
          </a:lstStyle>
          <a:p>
            <a:fld id="{F904ECB6-462F-41FE-996C-009CC9AD51B7}" type="slidenum">
              <a:rPr lang="ja-JP" altLang="en-US" smtClean="0"/>
              <a:pPr/>
              <a:t>‹#›</a:t>
            </a:fld>
            <a:endParaRPr lang="ja-JP" altLang="en-US" b="1" dirty="0"/>
          </a:p>
        </p:txBody>
      </p:sp>
      <p:sp>
        <p:nvSpPr>
          <p:cNvPr id="5" name="テキスト ボックス 4">
            <a:extLst>
              <a:ext uri="{FF2B5EF4-FFF2-40B4-BE49-F238E27FC236}">
                <a16:creationId xmlns:a16="http://schemas.microsoft.com/office/drawing/2014/main" id="{101585AE-7FA1-A754-E1A0-6418331520A9}"/>
              </a:ext>
            </a:extLst>
          </p:cNvPr>
          <p:cNvSpPr txBox="1"/>
          <p:nvPr userDrawn="1"/>
        </p:nvSpPr>
        <p:spPr>
          <a:xfrm>
            <a:off x="161902" y="2148320"/>
            <a:ext cx="2318400" cy="369332"/>
          </a:xfrm>
          <a:prstGeom prst="rect">
            <a:avLst/>
          </a:prstGeom>
          <a:noFill/>
        </p:spPr>
        <p:txBody>
          <a:bodyPr wrap="square" rtlCol="0">
            <a:spAutoFit/>
          </a:bodyPr>
          <a:lstStyle/>
          <a:p>
            <a:r>
              <a:rPr kumimoji="1" lang="ja-JP" altLang="en-US" b="1"/>
              <a:t>②実施目的</a:t>
            </a:r>
          </a:p>
        </p:txBody>
      </p:sp>
      <p:sp>
        <p:nvSpPr>
          <p:cNvPr id="10" name="テキスト ボックス 9">
            <a:extLst>
              <a:ext uri="{FF2B5EF4-FFF2-40B4-BE49-F238E27FC236}">
                <a16:creationId xmlns:a16="http://schemas.microsoft.com/office/drawing/2014/main" id="{1DCBC754-B963-C769-E16E-7E60867DC4BE}"/>
              </a:ext>
            </a:extLst>
          </p:cNvPr>
          <p:cNvSpPr txBox="1"/>
          <p:nvPr userDrawn="1"/>
        </p:nvSpPr>
        <p:spPr>
          <a:xfrm>
            <a:off x="1509600" y="665238"/>
            <a:ext cx="6602400" cy="253916"/>
          </a:xfrm>
          <a:prstGeom prst="rect">
            <a:avLst/>
          </a:prstGeom>
          <a:noFill/>
        </p:spPr>
        <p:txBody>
          <a:bodyPr wrap="square" rtlCol="0">
            <a:spAutoFit/>
          </a:bodyPr>
          <a:lstStyle/>
          <a:p>
            <a:r>
              <a:rPr kumimoji="1" lang="en-US" altLang="ja-JP" sz="1050" b="1">
                <a:highlight>
                  <a:srgbClr val="FFFF00"/>
                </a:highlight>
              </a:rPr>
              <a:t>※</a:t>
            </a:r>
            <a:r>
              <a:rPr kumimoji="1" lang="ja-JP" altLang="en-US" sz="1050" b="1">
                <a:highlight>
                  <a:srgbClr val="FFFF00"/>
                </a:highlight>
              </a:rPr>
              <a:t>該当する分類に「〇」を記載してください。</a:t>
            </a:r>
          </a:p>
        </p:txBody>
      </p:sp>
      <p:sp>
        <p:nvSpPr>
          <p:cNvPr id="12" name="正方形/長方形 11">
            <a:extLst>
              <a:ext uri="{FF2B5EF4-FFF2-40B4-BE49-F238E27FC236}">
                <a16:creationId xmlns:a16="http://schemas.microsoft.com/office/drawing/2014/main" id="{083E9F71-9A2B-14CA-4524-9C7D1B049BF3}"/>
              </a:ext>
            </a:extLst>
          </p:cNvPr>
          <p:cNvSpPr/>
          <p:nvPr userDrawn="1"/>
        </p:nvSpPr>
        <p:spPr>
          <a:xfrm>
            <a:off x="8901404" y="103488"/>
            <a:ext cx="2589237" cy="56175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kumimoji="1" lang="en-US" altLang="ja-JP" sz="900" b="1" dirty="0">
                <a:solidFill>
                  <a:srgbClr val="FF0000"/>
                </a:solidFill>
              </a:rPr>
              <a:t>※</a:t>
            </a:r>
            <a:r>
              <a:rPr kumimoji="1" lang="ja-JP" altLang="en-US" sz="900" b="1" dirty="0">
                <a:solidFill>
                  <a:srgbClr val="FF0000"/>
                </a:solidFill>
              </a:rPr>
              <a:t>本ページ内にて簡潔にご記入ください。　</a:t>
            </a:r>
            <a:endParaRPr kumimoji="1" lang="en-US" altLang="ja-JP" sz="900" b="1" dirty="0">
              <a:solidFill>
                <a:srgbClr val="FF0000"/>
              </a:solidFill>
            </a:endParaRPr>
          </a:p>
          <a:p>
            <a:pPr algn="l"/>
            <a:r>
              <a:rPr kumimoji="1" lang="en-US" altLang="ja-JP" sz="900" b="1" dirty="0">
                <a:solidFill>
                  <a:srgbClr val="FF0000"/>
                </a:solidFill>
              </a:rPr>
              <a:t>※</a:t>
            </a:r>
            <a:r>
              <a:rPr kumimoji="1" lang="ja-JP" altLang="en-US" sz="900" b="1" dirty="0">
                <a:solidFill>
                  <a:srgbClr val="FF0000"/>
                </a:solidFill>
              </a:rPr>
              <a:t>ページの追加は不可とします。　</a:t>
            </a:r>
            <a:endParaRPr kumimoji="1" lang="en-US" altLang="ja-JP" sz="900" b="1" dirty="0">
              <a:solidFill>
                <a:srgbClr val="FF0000"/>
              </a:solidFill>
            </a:endParaRPr>
          </a:p>
          <a:p>
            <a:pPr algn="l"/>
            <a:r>
              <a:rPr kumimoji="1" lang="en-US" altLang="ja-JP" sz="900" b="1" dirty="0">
                <a:solidFill>
                  <a:srgbClr val="FF0000"/>
                </a:solidFill>
              </a:rPr>
              <a:t>※</a:t>
            </a:r>
            <a:r>
              <a:rPr kumimoji="1" lang="ja-JP" altLang="en-US" sz="900" b="1" dirty="0">
                <a:solidFill>
                  <a:srgbClr val="FF0000"/>
                </a:solidFill>
              </a:rPr>
              <a:t>図表やイメージ写真等を用いて記載可能です。</a:t>
            </a:r>
          </a:p>
        </p:txBody>
      </p:sp>
    </p:spTree>
    <p:extLst>
      <p:ext uri="{BB962C8B-B14F-4D97-AF65-F5344CB8AC3E}">
        <p14:creationId xmlns:p14="http://schemas.microsoft.com/office/powerpoint/2010/main" val="28514621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実施概要">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88F01EC9-A5F4-84A7-6A3E-393007732175}"/>
              </a:ext>
            </a:extLst>
          </p:cNvPr>
          <p:cNvCxnSpPr>
            <a:cxnSpLocks/>
          </p:cNvCxnSpPr>
          <p:nvPr userDrawn="1"/>
        </p:nvCxnSpPr>
        <p:spPr>
          <a:xfrm>
            <a:off x="0" y="486654"/>
            <a:ext cx="12181812" cy="0"/>
          </a:xfrm>
          <a:prstGeom prst="line">
            <a:avLst/>
          </a:prstGeom>
          <a:ln w="22225">
            <a:solidFill>
              <a:srgbClr val="0068B7"/>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26D59A68-055B-CA5C-2322-27426B64A033}"/>
              </a:ext>
            </a:extLst>
          </p:cNvPr>
          <p:cNvSpPr txBox="1"/>
          <p:nvPr userDrawn="1"/>
        </p:nvSpPr>
        <p:spPr>
          <a:xfrm>
            <a:off x="148800" y="607530"/>
            <a:ext cx="2318400" cy="369332"/>
          </a:xfrm>
          <a:prstGeom prst="rect">
            <a:avLst/>
          </a:prstGeom>
          <a:noFill/>
        </p:spPr>
        <p:txBody>
          <a:bodyPr wrap="square" rtlCol="0">
            <a:spAutoFit/>
          </a:bodyPr>
          <a:lstStyle/>
          <a:p>
            <a:r>
              <a:rPr kumimoji="1" lang="ja-JP" altLang="en-US" b="1"/>
              <a:t>③実施概要</a:t>
            </a:r>
          </a:p>
        </p:txBody>
      </p:sp>
      <p:sp>
        <p:nvSpPr>
          <p:cNvPr id="12" name="正方形/長方形 11">
            <a:extLst>
              <a:ext uri="{FF2B5EF4-FFF2-40B4-BE49-F238E27FC236}">
                <a16:creationId xmlns:a16="http://schemas.microsoft.com/office/drawing/2014/main" id="{AF935AB8-4E8C-504F-A10A-9487E660A4C5}"/>
              </a:ext>
            </a:extLst>
          </p:cNvPr>
          <p:cNvSpPr/>
          <p:nvPr userDrawn="1"/>
        </p:nvSpPr>
        <p:spPr>
          <a:xfrm>
            <a:off x="199200" y="1094185"/>
            <a:ext cx="11793600" cy="5627780"/>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9FB2B9A-5DA8-1FBF-3D65-49AAE0DABED2}"/>
              </a:ext>
            </a:extLst>
          </p:cNvPr>
          <p:cNvSpPr txBox="1"/>
          <p:nvPr userDrawn="1"/>
        </p:nvSpPr>
        <p:spPr>
          <a:xfrm>
            <a:off x="1484321" y="665238"/>
            <a:ext cx="9777600" cy="253916"/>
          </a:xfrm>
          <a:prstGeom prst="rect">
            <a:avLst/>
          </a:prstGeom>
          <a:noFill/>
        </p:spPr>
        <p:txBody>
          <a:bodyPr wrap="square" rtlCol="0">
            <a:spAutoFit/>
          </a:bodyPr>
          <a:lstStyle/>
          <a:p>
            <a:pPr algn="l"/>
            <a:r>
              <a:rPr kumimoji="1" lang="en-US" altLang="ja-JP" sz="1050" b="1">
                <a:highlight>
                  <a:srgbClr val="FFFF00"/>
                </a:highlight>
              </a:rPr>
              <a:t>※</a:t>
            </a:r>
            <a:r>
              <a:rPr kumimoji="1" lang="ja-JP" altLang="en-US" sz="1050" b="1">
                <a:highlight>
                  <a:srgbClr val="FFFF00"/>
                </a:highlight>
              </a:rPr>
              <a:t>選考における評価基準に留意し、実施内容や演目の概要について記載してください。</a:t>
            </a:r>
          </a:p>
        </p:txBody>
      </p:sp>
      <p:sp>
        <p:nvSpPr>
          <p:cNvPr id="5" name="タイトル 1">
            <a:extLst>
              <a:ext uri="{FF2B5EF4-FFF2-40B4-BE49-F238E27FC236}">
                <a16:creationId xmlns:a16="http://schemas.microsoft.com/office/drawing/2014/main" id="{42BAD4CE-29DD-0CFB-BCD7-6D057C13D34A}"/>
              </a:ext>
            </a:extLst>
          </p:cNvPr>
          <p:cNvSpPr txBox="1">
            <a:spLocks/>
          </p:cNvSpPr>
          <p:nvPr userDrawn="1"/>
        </p:nvSpPr>
        <p:spPr>
          <a:xfrm>
            <a:off x="1055921" y="18818"/>
            <a:ext cx="10634400" cy="4713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b="1">
                <a:solidFill>
                  <a:schemeClr val="tx1"/>
                </a:solidFill>
                <a:latin typeface="+mn-ea"/>
                <a:ea typeface="+mn-ea"/>
              </a:rPr>
              <a:t>■企画内容：③実施概要</a:t>
            </a:r>
            <a:endParaRPr lang="en-US" altLang="ja-JP" sz="1800" b="1">
              <a:solidFill>
                <a:schemeClr val="tx1"/>
              </a:solidFill>
              <a:latin typeface="+mn-ea"/>
              <a:ea typeface="+mn-ea"/>
            </a:endParaRPr>
          </a:p>
        </p:txBody>
      </p:sp>
      <p:pic>
        <p:nvPicPr>
          <p:cNvPr id="8" name="図 7">
            <a:extLst>
              <a:ext uri="{FF2B5EF4-FFF2-40B4-BE49-F238E27FC236}">
                <a16:creationId xmlns:a16="http://schemas.microsoft.com/office/drawing/2014/main" id="{EA19AAA4-A7DB-9CEA-491B-C552FF3B2032}"/>
              </a:ext>
            </a:extLst>
          </p:cNvPr>
          <p:cNvPicPr>
            <a:picLocks noChangeAspect="1"/>
          </p:cNvPicPr>
          <p:nvPr userDrawn="1"/>
        </p:nvPicPr>
        <p:blipFill>
          <a:blip r:embed="rId2"/>
          <a:srcRect t="11888" b="15889"/>
          <a:stretch>
            <a:fillRect/>
          </a:stretch>
        </p:blipFill>
        <p:spPr>
          <a:xfrm>
            <a:off x="139425" y="14228"/>
            <a:ext cx="815775" cy="441172"/>
          </a:xfrm>
          <a:prstGeom prst="rect">
            <a:avLst/>
          </a:prstGeom>
        </p:spPr>
      </p:pic>
      <p:sp>
        <p:nvSpPr>
          <p:cNvPr id="9" name="スライド番号プレースホルダー 5">
            <a:extLst>
              <a:ext uri="{FF2B5EF4-FFF2-40B4-BE49-F238E27FC236}">
                <a16:creationId xmlns:a16="http://schemas.microsoft.com/office/drawing/2014/main" id="{47254CEE-89D8-0C06-19C7-3599D63FCD58}"/>
              </a:ext>
            </a:extLst>
          </p:cNvPr>
          <p:cNvSpPr>
            <a:spLocks noGrp="1"/>
          </p:cNvSpPr>
          <p:nvPr>
            <p:ph type="sldNum" sz="quarter" idx="12"/>
          </p:nvPr>
        </p:nvSpPr>
        <p:spPr>
          <a:xfrm>
            <a:off x="9334500" y="44654"/>
            <a:ext cx="2743200" cy="365125"/>
          </a:xfrm>
        </p:spPr>
        <p:txBody>
          <a:bodyPr/>
          <a:lstStyle>
            <a:lvl1pPr>
              <a:defRPr sz="1100" b="1"/>
            </a:lvl1pPr>
          </a:lstStyle>
          <a:p>
            <a:fld id="{F904ECB6-462F-41FE-996C-009CC9AD51B7}" type="slidenum">
              <a:rPr lang="ja-JP" altLang="en-US" smtClean="0"/>
              <a:pPr/>
              <a:t>‹#›</a:t>
            </a:fld>
            <a:endParaRPr lang="ja-JP" altLang="en-US" b="1"/>
          </a:p>
        </p:txBody>
      </p:sp>
      <p:sp>
        <p:nvSpPr>
          <p:cNvPr id="11" name="正方形/長方形 10">
            <a:extLst>
              <a:ext uri="{FF2B5EF4-FFF2-40B4-BE49-F238E27FC236}">
                <a16:creationId xmlns:a16="http://schemas.microsoft.com/office/drawing/2014/main" id="{1FB59FCE-4224-E8E1-2A77-1B5177655AD8}"/>
              </a:ext>
            </a:extLst>
          </p:cNvPr>
          <p:cNvSpPr/>
          <p:nvPr userDrawn="1"/>
        </p:nvSpPr>
        <p:spPr>
          <a:xfrm>
            <a:off x="8901404" y="103488"/>
            <a:ext cx="2589237" cy="56175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kumimoji="1" lang="en-US" altLang="ja-JP" sz="900" b="1" dirty="0">
                <a:solidFill>
                  <a:srgbClr val="FF0000"/>
                </a:solidFill>
              </a:rPr>
              <a:t>※</a:t>
            </a:r>
            <a:r>
              <a:rPr kumimoji="1" lang="ja-JP" altLang="en-US" sz="900" b="1" dirty="0">
                <a:solidFill>
                  <a:srgbClr val="FF0000"/>
                </a:solidFill>
              </a:rPr>
              <a:t>本ページ内にて簡潔にご記入ください。　</a:t>
            </a:r>
            <a:endParaRPr kumimoji="1" lang="en-US" altLang="ja-JP" sz="900" b="1" dirty="0">
              <a:solidFill>
                <a:srgbClr val="FF0000"/>
              </a:solidFill>
            </a:endParaRPr>
          </a:p>
          <a:p>
            <a:pPr algn="l"/>
            <a:r>
              <a:rPr kumimoji="1" lang="en-US" altLang="ja-JP" sz="900" b="1" dirty="0">
                <a:solidFill>
                  <a:srgbClr val="FF0000"/>
                </a:solidFill>
              </a:rPr>
              <a:t>※</a:t>
            </a:r>
            <a:r>
              <a:rPr kumimoji="1" lang="ja-JP" altLang="en-US" sz="900" b="1" dirty="0">
                <a:solidFill>
                  <a:srgbClr val="FF0000"/>
                </a:solidFill>
              </a:rPr>
              <a:t>ページの追加は不可とします。　</a:t>
            </a:r>
            <a:endParaRPr kumimoji="1" lang="en-US" altLang="ja-JP" sz="900" b="1" dirty="0">
              <a:solidFill>
                <a:srgbClr val="FF0000"/>
              </a:solidFill>
            </a:endParaRPr>
          </a:p>
          <a:p>
            <a:pPr algn="l"/>
            <a:r>
              <a:rPr kumimoji="1" lang="en-US" altLang="ja-JP" sz="900" b="1" dirty="0">
                <a:solidFill>
                  <a:srgbClr val="FF0000"/>
                </a:solidFill>
              </a:rPr>
              <a:t>※</a:t>
            </a:r>
            <a:r>
              <a:rPr kumimoji="1" lang="ja-JP" altLang="en-US" sz="900" b="1" dirty="0">
                <a:solidFill>
                  <a:srgbClr val="FF0000"/>
                </a:solidFill>
              </a:rPr>
              <a:t>図表やイメージ写真等を用いて記載可能です。</a:t>
            </a:r>
          </a:p>
        </p:txBody>
      </p:sp>
    </p:spTree>
    <p:extLst>
      <p:ext uri="{BB962C8B-B14F-4D97-AF65-F5344CB8AC3E}">
        <p14:creationId xmlns:p14="http://schemas.microsoft.com/office/powerpoint/2010/main" val="38625914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イベントの特長・PRポイント">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88F01EC9-A5F4-84A7-6A3E-393007732175}"/>
              </a:ext>
            </a:extLst>
          </p:cNvPr>
          <p:cNvCxnSpPr>
            <a:cxnSpLocks/>
          </p:cNvCxnSpPr>
          <p:nvPr userDrawn="1"/>
        </p:nvCxnSpPr>
        <p:spPr>
          <a:xfrm>
            <a:off x="0" y="486654"/>
            <a:ext cx="12181812" cy="0"/>
          </a:xfrm>
          <a:prstGeom prst="line">
            <a:avLst/>
          </a:prstGeom>
          <a:ln w="22225">
            <a:solidFill>
              <a:srgbClr val="0068B7"/>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26D59A68-055B-CA5C-2322-27426B64A033}"/>
              </a:ext>
            </a:extLst>
          </p:cNvPr>
          <p:cNvSpPr txBox="1"/>
          <p:nvPr userDrawn="1"/>
        </p:nvSpPr>
        <p:spPr>
          <a:xfrm>
            <a:off x="148800" y="607530"/>
            <a:ext cx="4233600" cy="369332"/>
          </a:xfrm>
          <a:prstGeom prst="rect">
            <a:avLst/>
          </a:prstGeom>
          <a:noFill/>
        </p:spPr>
        <p:txBody>
          <a:bodyPr wrap="square" rtlCol="0">
            <a:spAutoFit/>
          </a:bodyPr>
          <a:lstStyle/>
          <a:p>
            <a:r>
              <a:rPr kumimoji="1" lang="ja-JP" altLang="en-US" b="1"/>
              <a:t>④イベントの特長・</a:t>
            </a:r>
            <a:r>
              <a:rPr kumimoji="1" lang="en-US" altLang="ja-JP" b="1"/>
              <a:t>PR</a:t>
            </a:r>
            <a:r>
              <a:rPr kumimoji="1" lang="ja-JP" altLang="en-US" b="1"/>
              <a:t>ポイント</a:t>
            </a:r>
          </a:p>
        </p:txBody>
      </p:sp>
      <p:sp>
        <p:nvSpPr>
          <p:cNvPr id="12" name="正方形/長方形 11">
            <a:extLst>
              <a:ext uri="{FF2B5EF4-FFF2-40B4-BE49-F238E27FC236}">
                <a16:creationId xmlns:a16="http://schemas.microsoft.com/office/drawing/2014/main" id="{AF935AB8-4E8C-504F-A10A-9487E660A4C5}"/>
              </a:ext>
            </a:extLst>
          </p:cNvPr>
          <p:cNvSpPr/>
          <p:nvPr userDrawn="1"/>
        </p:nvSpPr>
        <p:spPr>
          <a:xfrm>
            <a:off x="199200" y="1094185"/>
            <a:ext cx="11793600" cy="5627780"/>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9FB2B9A-5DA8-1FBF-3D65-49AAE0DABED2}"/>
              </a:ext>
            </a:extLst>
          </p:cNvPr>
          <p:cNvSpPr txBox="1"/>
          <p:nvPr userDrawn="1"/>
        </p:nvSpPr>
        <p:spPr>
          <a:xfrm>
            <a:off x="3273600" y="611082"/>
            <a:ext cx="4816041" cy="415498"/>
          </a:xfrm>
          <a:prstGeom prst="rect">
            <a:avLst/>
          </a:prstGeom>
          <a:noFill/>
        </p:spPr>
        <p:txBody>
          <a:bodyPr wrap="square" rtlCol="0">
            <a:spAutoFit/>
          </a:bodyPr>
          <a:lstStyle/>
          <a:p>
            <a:pPr algn="l"/>
            <a:r>
              <a:rPr kumimoji="1" lang="en-US" altLang="ja-JP" sz="1050" b="1" dirty="0">
                <a:highlight>
                  <a:srgbClr val="FFFF00"/>
                </a:highlight>
              </a:rPr>
              <a:t>※</a:t>
            </a:r>
            <a:r>
              <a:rPr kumimoji="1" lang="ja-JP" altLang="en-US" sz="1050" b="1" dirty="0">
                <a:highlight>
                  <a:srgbClr val="FFFF00"/>
                </a:highlight>
              </a:rPr>
              <a:t>選考における評価基準に留意し、イベントの特長や</a:t>
            </a:r>
            <a:r>
              <a:rPr kumimoji="1" lang="en-US" altLang="ja-JP" sz="1050" b="1" dirty="0">
                <a:highlight>
                  <a:srgbClr val="FFFF00"/>
                </a:highlight>
              </a:rPr>
              <a:t>PR</a:t>
            </a:r>
            <a:r>
              <a:rPr kumimoji="1" lang="ja-JP" altLang="en-US" sz="1050" b="1" dirty="0">
                <a:highlight>
                  <a:srgbClr val="FFFF00"/>
                </a:highlight>
              </a:rPr>
              <a:t>ポイントについて</a:t>
            </a:r>
            <a:endParaRPr kumimoji="1" lang="en-US" altLang="ja-JP" sz="1050" b="1" dirty="0">
              <a:highlight>
                <a:srgbClr val="FFFF00"/>
              </a:highlight>
            </a:endParaRPr>
          </a:p>
          <a:p>
            <a:pPr algn="l"/>
            <a:r>
              <a:rPr kumimoji="1" lang="ja-JP" altLang="en-US" sz="1050" b="1" dirty="0"/>
              <a:t>　 </a:t>
            </a:r>
            <a:r>
              <a:rPr kumimoji="1" lang="ja-JP" altLang="en-US" sz="1050" b="1" dirty="0">
                <a:highlight>
                  <a:srgbClr val="FFFF00"/>
                </a:highlight>
              </a:rPr>
              <a:t>記載してください。</a:t>
            </a:r>
          </a:p>
        </p:txBody>
      </p:sp>
      <p:pic>
        <p:nvPicPr>
          <p:cNvPr id="5" name="図 4">
            <a:extLst>
              <a:ext uri="{FF2B5EF4-FFF2-40B4-BE49-F238E27FC236}">
                <a16:creationId xmlns:a16="http://schemas.microsoft.com/office/drawing/2014/main" id="{BE957DA4-1FE3-25B5-EC3A-71A522C4B6CD}"/>
              </a:ext>
            </a:extLst>
          </p:cNvPr>
          <p:cNvPicPr>
            <a:picLocks noChangeAspect="1"/>
          </p:cNvPicPr>
          <p:nvPr userDrawn="1"/>
        </p:nvPicPr>
        <p:blipFill>
          <a:blip r:embed="rId2"/>
          <a:srcRect t="11888" b="15889"/>
          <a:stretch>
            <a:fillRect/>
          </a:stretch>
        </p:blipFill>
        <p:spPr>
          <a:xfrm>
            <a:off x="139425" y="14228"/>
            <a:ext cx="815775" cy="441172"/>
          </a:xfrm>
          <a:prstGeom prst="rect">
            <a:avLst/>
          </a:prstGeom>
        </p:spPr>
      </p:pic>
      <p:sp>
        <p:nvSpPr>
          <p:cNvPr id="6" name="タイトル 1">
            <a:extLst>
              <a:ext uri="{FF2B5EF4-FFF2-40B4-BE49-F238E27FC236}">
                <a16:creationId xmlns:a16="http://schemas.microsoft.com/office/drawing/2014/main" id="{BF40F01E-113B-2CE8-2E87-B8220F14972D}"/>
              </a:ext>
            </a:extLst>
          </p:cNvPr>
          <p:cNvSpPr txBox="1">
            <a:spLocks/>
          </p:cNvSpPr>
          <p:nvPr userDrawn="1"/>
        </p:nvSpPr>
        <p:spPr>
          <a:xfrm>
            <a:off x="1055921" y="18818"/>
            <a:ext cx="10634400" cy="4713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b="1">
                <a:solidFill>
                  <a:schemeClr val="tx1"/>
                </a:solidFill>
                <a:latin typeface="+mn-ea"/>
                <a:ea typeface="+mn-ea"/>
              </a:rPr>
              <a:t>■企画内容：④イベントの特長・</a:t>
            </a:r>
            <a:r>
              <a:rPr lang="en-US" altLang="ja-JP" sz="1800" b="1">
                <a:solidFill>
                  <a:schemeClr val="tx1"/>
                </a:solidFill>
                <a:latin typeface="+mn-ea"/>
                <a:ea typeface="+mn-ea"/>
              </a:rPr>
              <a:t>PR</a:t>
            </a:r>
            <a:r>
              <a:rPr lang="ja-JP" altLang="en-US" sz="1800" b="1">
                <a:solidFill>
                  <a:schemeClr val="tx1"/>
                </a:solidFill>
                <a:latin typeface="+mn-ea"/>
                <a:ea typeface="+mn-ea"/>
              </a:rPr>
              <a:t>ポイント</a:t>
            </a:r>
            <a:endParaRPr lang="en-US" altLang="ja-JP" sz="1800" b="1">
              <a:solidFill>
                <a:schemeClr val="tx1"/>
              </a:solidFill>
              <a:latin typeface="+mn-ea"/>
              <a:ea typeface="+mn-ea"/>
            </a:endParaRPr>
          </a:p>
        </p:txBody>
      </p:sp>
      <p:sp>
        <p:nvSpPr>
          <p:cNvPr id="8" name="スライド番号プレースホルダー 5">
            <a:extLst>
              <a:ext uri="{FF2B5EF4-FFF2-40B4-BE49-F238E27FC236}">
                <a16:creationId xmlns:a16="http://schemas.microsoft.com/office/drawing/2014/main" id="{23CFC526-C16C-100D-FDC7-06F382F97C80}"/>
              </a:ext>
            </a:extLst>
          </p:cNvPr>
          <p:cNvSpPr>
            <a:spLocks noGrp="1"/>
          </p:cNvSpPr>
          <p:nvPr>
            <p:ph type="sldNum" sz="quarter" idx="12"/>
          </p:nvPr>
        </p:nvSpPr>
        <p:spPr>
          <a:xfrm>
            <a:off x="9334500" y="44654"/>
            <a:ext cx="2743200" cy="365125"/>
          </a:xfrm>
        </p:spPr>
        <p:txBody>
          <a:bodyPr/>
          <a:lstStyle>
            <a:lvl1pPr>
              <a:defRPr sz="1100" b="1"/>
            </a:lvl1pPr>
          </a:lstStyle>
          <a:p>
            <a:fld id="{F904ECB6-462F-41FE-996C-009CC9AD51B7}" type="slidenum">
              <a:rPr lang="ja-JP" altLang="en-US" smtClean="0"/>
              <a:pPr/>
              <a:t>‹#›</a:t>
            </a:fld>
            <a:endParaRPr lang="ja-JP" altLang="en-US" b="1"/>
          </a:p>
        </p:txBody>
      </p:sp>
      <p:sp>
        <p:nvSpPr>
          <p:cNvPr id="15" name="正方形/長方形 14">
            <a:extLst>
              <a:ext uri="{FF2B5EF4-FFF2-40B4-BE49-F238E27FC236}">
                <a16:creationId xmlns:a16="http://schemas.microsoft.com/office/drawing/2014/main" id="{6CA781B2-8368-507F-50FB-EEA74AD8E0BD}"/>
              </a:ext>
            </a:extLst>
          </p:cNvPr>
          <p:cNvSpPr/>
          <p:nvPr userDrawn="1"/>
        </p:nvSpPr>
        <p:spPr>
          <a:xfrm>
            <a:off x="8901404" y="103488"/>
            <a:ext cx="2589237" cy="56175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kumimoji="1" lang="en-US" altLang="ja-JP" sz="900" b="1" dirty="0">
                <a:solidFill>
                  <a:srgbClr val="FF0000"/>
                </a:solidFill>
              </a:rPr>
              <a:t>※</a:t>
            </a:r>
            <a:r>
              <a:rPr kumimoji="1" lang="ja-JP" altLang="en-US" sz="900" b="1" dirty="0">
                <a:solidFill>
                  <a:srgbClr val="FF0000"/>
                </a:solidFill>
              </a:rPr>
              <a:t>本ページ内にて簡潔にご記入ください。　</a:t>
            </a:r>
            <a:endParaRPr kumimoji="1" lang="en-US" altLang="ja-JP" sz="900" b="1" dirty="0">
              <a:solidFill>
                <a:srgbClr val="FF0000"/>
              </a:solidFill>
            </a:endParaRPr>
          </a:p>
          <a:p>
            <a:pPr algn="l"/>
            <a:r>
              <a:rPr kumimoji="1" lang="en-US" altLang="ja-JP" sz="900" b="1" dirty="0">
                <a:solidFill>
                  <a:srgbClr val="FF0000"/>
                </a:solidFill>
              </a:rPr>
              <a:t>※</a:t>
            </a:r>
            <a:r>
              <a:rPr kumimoji="1" lang="ja-JP" altLang="en-US" sz="900" b="1" dirty="0">
                <a:solidFill>
                  <a:srgbClr val="FF0000"/>
                </a:solidFill>
              </a:rPr>
              <a:t>ページの追加は不可とします。　</a:t>
            </a:r>
            <a:endParaRPr kumimoji="1" lang="en-US" altLang="ja-JP" sz="900" b="1" dirty="0">
              <a:solidFill>
                <a:srgbClr val="FF0000"/>
              </a:solidFill>
            </a:endParaRPr>
          </a:p>
          <a:p>
            <a:pPr algn="l"/>
            <a:r>
              <a:rPr kumimoji="1" lang="en-US" altLang="ja-JP" sz="900" b="1" dirty="0">
                <a:solidFill>
                  <a:srgbClr val="FF0000"/>
                </a:solidFill>
              </a:rPr>
              <a:t>※</a:t>
            </a:r>
            <a:r>
              <a:rPr kumimoji="1" lang="ja-JP" altLang="en-US" sz="900" b="1" dirty="0">
                <a:solidFill>
                  <a:srgbClr val="FF0000"/>
                </a:solidFill>
              </a:rPr>
              <a:t>図表やイメージ写真等を用いて記載可能です。</a:t>
            </a:r>
          </a:p>
        </p:txBody>
      </p:sp>
    </p:spTree>
    <p:extLst>
      <p:ext uri="{BB962C8B-B14F-4D97-AF65-F5344CB8AC3E}">
        <p14:creationId xmlns:p14="http://schemas.microsoft.com/office/powerpoint/2010/main" val="42425326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過去実績・実施経験">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88F01EC9-A5F4-84A7-6A3E-393007732175}"/>
              </a:ext>
            </a:extLst>
          </p:cNvPr>
          <p:cNvCxnSpPr>
            <a:cxnSpLocks/>
          </p:cNvCxnSpPr>
          <p:nvPr userDrawn="1"/>
        </p:nvCxnSpPr>
        <p:spPr>
          <a:xfrm>
            <a:off x="0" y="486654"/>
            <a:ext cx="12181812" cy="0"/>
          </a:xfrm>
          <a:prstGeom prst="line">
            <a:avLst/>
          </a:prstGeom>
          <a:ln w="22225">
            <a:solidFill>
              <a:srgbClr val="0068B7"/>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26D59A68-055B-CA5C-2322-27426B64A033}"/>
              </a:ext>
            </a:extLst>
          </p:cNvPr>
          <p:cNvSpPr txBox="1"/>
          <p:nvPr userDrawn="1"/>
        </p:nvSpPr>
        <p:spPr>
          <a:xfrm>
            <a:off x="148800" y="607530"/>
            <a:ext cx="3900686" cy="369332"/>
          </a:xfrm>
          <a:prstGeom prst="rect">
            <a:avLst/>
          </a:prstGeom>
          <a:noFill/>
        </p:spPr>
        <p:txBody>
          <a:bodyPr wrap="square" rtlCol="0">
            <a:spAutoFit/>
          </a:bodyPr>
          <a:lstStyle/>
          <a:p>
            <a:r>
              <a:rPr kumimoji="1" lang="ja-JP" altLang="en-US" b="1" dirty="0"/>
              <a:t>⑤過去実績・関連イベントの実施経験</a:t>
            </a:r>
          </a:p>
        </p:txBody>
      </p:sp>
      <p:sp>
        <p:nvSpPr>
          <p:cNvPr id="12" name="正方形/長方形 11">
            <a:extLst>
              <a:ext uri="{FF2B5EF4-FFF2-40B4-BE49-F238E27FC236}">
                <a16:creationId xmlns:a16="http://schemas.microsoft.com/office/drawing/2014/main" id="{AF935AB8-4E8C-504F-A10A-9487E660A4C5}"/>
              </a:ext>
            </a:extLst>
          </p:cNvPr>
          <p:cNvSpPr/>
          <p:nvPr userDrawn="1"/>
        </p:nvSpPr>
        <p:spPr>
          <a:xfrm>
            <a:off x="199200" y="1094185"/>
            <a:ext cx="11793600" cy="5627780"/>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9FB2B9A-5DA8-1FBF-3D65-49AAE0DABED2}"/>
              </a:ext>
            </a:extLst>
          </p:cNvPr>
          <p:cNvSpPr txBox="1"/>
          <p:nvPr userDrawn="1"/>
        </p:nvSpPr>
        <p:spPr>
          <a:xfrm>
            <a:off x="4049486" y="503655"/>
            <a:ext cx="7005600" cy="577081"/>
          </a:xfrm>
          <a:prstGeom prst="rect">
            <a:avLst/>
          </a:prstGeom>
          <a:noFill/>
        </p:spPr>
        <p:txBody>
          <a:bodyPr wrap="square" rtlCol="0">
            <a:spAutoFit/>
          </a:bodyPr>
          <a:lstStyle/>
          <a:p>
            <a:pPr algn="l"/>
            <a:r>
              <a:rPr kumimoji="1" lang="en-US" altLang="ja-JP" sz="1050" b="1" dirty="0">
                <a:highlight>
                  <a:srgbClr val="FFFF00"/>
                </a:highlight>
              </a:rPr>
              <a:t>※</a:t>
            </a:r>
            <a:r>
              <a:rPr kumimoji="1" lang="ja-JP" altLang="en-US" sz="1050" b="1" dirty="0">
                <a:highlight>
                  <a:srgbClr val="FFFF00"/>
                </a:highlight>
              </a:rPr>
              <a:t>実施主体が過去に実施したイベント概要や関連する</a:t>
            </a:r>
            <a:r>
              <a:rPr kumimoji="1" lang="en-US" altLang="ja-JP" sz="1050" b="1" dirty="0">
                <a:highlight>
                  <a:srgbClr val="FFFF00"/>
                </a:highlight>
              </a:rPr>
              <a:t>HP</a:t>
            </a:r>
            <a:r>
              <a:rPr kumimoji="1" lang="ja-JP" altLang="en-US" sz="1050" b="1" dirty="0">
                <a:highlight>
                  <a:srgbClr val="FFFF00"/>
                </a:highlight>
              </a:rPr>
              <a:t>の</a:t>
            </a:r>
            <a:r>
              <a:rPr kumimoji="1" lang="en-US" altLang="ja-JP" sz="1050" b="1" dirty="0">
                <a:highlight>
                  <a:srgbClr val="FFFF00"/>
                </a:highlight>
              </a:rPr>
              <a:t>URL</a:t>
            </a:r>
            <a:r>
              <a:rPr kumimoji="1" lang="ja-JP" altLang="en-US" sz="1050" b="1" dirty="0">
                <a:highlight>
                  <a:srgbClr val="FFFF00"/>
                </a:highlight>
              </a:rPr>
              <a:t>などを</a:t>
            </a:r>
            <a:endParaRPr kumimoji="1" lang="en-US" altLang="ja-JP" sz="1050" b="1" dirty="0">
              <a:highlight>
                <a:srgbClr val="FFFF00"/>
              </a:highlight>
            </a:endParaRPr>
          </a:p>
          <a:p>
            <a:pPr algn="l"/>
            <a:r>
              <a:rPr kumimoji="1" lang="ja-JP" altLang="en-US" sz="1050" b="1" dirty="0"/>
              <a:t>　 </a:t>
            </a:r>
            <a:r>
              <a:rPr kumimoji="1" lang="ja-JP" altLang="en-US" sz="1050" b="1" dirty="0">
                <a:highlight>
                  <a:srgbClr val="FFFF00"/>
                </a:highlight>
              </a:rPr>
              <a:t>簡潔に記載してください。実施するイベントと同一でなくても可能です。</a:t>
            </a:r>
            <a:endParaRPr kumimoji="1" lang="en-US" altLang="ja-JP" sz="1050" b="1" dirty="0">
              <a:highlight>
                <a:srgbClr val="FFFF00"/>
              </a:highlight>
            </a:endParaRPr>
          </a:p>
          <a:p>
            <a:pPr algn="l"/>
            <a:r>
              <a:rPr kumimoji="1" lang="en-US" altLang="ja-JP" sz="1050" b="1" dirty="0">
                <a:highlight>
                  <a:srgbClr val="FFFF00"/>
                </a:highlight>
              </a:rPr>
              <a:t>※</a:t>
            </a:r>
            <a:r>
              <a:rPr kumimoji="1" lang="ja-JP" altLang="en-US" sz="1050" b="1" dirty="0">
                <a:highlight>
                  <a:srgbClr val="FFFF00"/>
                </a:highlight>
              </a:rPr>
              <a:t>企画の参考としているイベントがありましたら記載してください。</a:t>
            </a:r>
            <a:endParaRPr kumimoji="1" lang="en-US" altLang="ja-JP" sz="1050" b="1" dirty="0">
              <a:highlight>
                <a:srgbClr val="FFFF00"/>
              </a:highlight>
            </a:endParaRPr>
          </a:p>
        </p:txBody>
      </p:sp>
      <p:pic>
        <p:nvPicPr>
          <p:cNvPr id="5" name="図 4">
            <a:extLst>
              <a:ext uri="{FF2B5EF4-FFF2-40B4-BE49-F238E27FC236}">
                <a16:creationId xmlns:a16="http://schemas.microsoft.com/office/drawing/2014/main" id="{BE957DA4-1FE3-25B5-EC3A-71A522C4B6CD}"/>
              </a:ext>
            </a:extLst>
          </p:cNvPr>
          <p:cNvPicPr>
            <a:picLocks noChangeAspect="1"/>
          </p:cNvPicPr>
          <p:nvPr userDrawn="1"/>
        </p:nvPicPr>
        <p:blipFill>
          <a:blip r:embed="rId2"/>
          <a:srcRect t="11888" b="15889"/>
          <a:stretch>
            <a:fillRect/>
          </a:stretch>
        </p:blipFill>
        <p:spPr>
          <a:xfrm>
            <a:off x="139425" y="14228"/>
            <a:ext cx="815775" cy="441172"/>
          </a:xfrm>
          <a:prstGeom prst="rect">
            <a:avLst/>
          </a:prstGeom>
        </p:spPr>
      </p:pic>
      <p:sp>
        <p:nvSpPr>
          <p:cNvPr id="6" name="タイトル 1">
            <a:extLst>
              <a:ext uri="{FF2B5EF4-FFF2-40B4-BE49-F238E27FC236}">
                <a16:creationId xmlns:a16="http://schemas.microsoft.com/office/drawing/2014/main" id="{BF40F01E-113B-2CE8-2E87-B8220F14972D}"/>
              </a:ext>
            </a:extLst>
          </p:cNvPr>
          <p:cNvSpPr txBox="1">
            <a:spLocks/>
          </p:cNvSpPr>
          <p:nvPr userDrawn="1"/>
        </p:nvSpPr>
        <p:spPr>
          <a:xfrm>
            <a:off x="1055921" y="18818"/>
            <a:ext cx="10634400" cy="4713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b="1">
                <a:solidFill>
                  <a:schemeClr val="tx1"/>
                </a:solidFill>
                <a:latin typeface="+mn-ea"/>
                <a:ea typeface="+mn-ea"/>
              </a:rPr>
              <a:t>■企画内容：⑤過去実績・実施経験</a:t>
            </a:r>
            <a:endParaRPr lang="en-US" altLang="ja-JP" sz="1800" b="1">
              <a:solidFill>
                <a:schemeClr val="tx1"/>
              </a:solidFill>
              <a:latin typeface="+mn-ea"/>
              <a:ea typeface="+mn-ea"/>
            </a:endParaRPr>
          </a:p>
        </p:txBody>
      </p:sp>
      <p:sp>
        <p:nvSpPr>
          <p:cNvPr id="4" name="スライド番号プレースホルダー 5">
            <a:extLst>
              <a:ext uri="{FF2B5EF4-FFF2-40B4-BE49-F238E27FC236}">
                <a16:creationId xmlns:a16="http://schemas.microsoft.com/office/drawing/2014/main" id="{DFB2829B-9856-7B1E-BD6D-73195788F596}"/>
              </a:ext>
            </a:extLst>
          </p:cNvPr>
          <p:cNvSpPr>
            <a:spLocks noGrp="1"/>
          </p:cNvSpPr>
          <p:nvPr>
            <p:ph type="sldNum" sz="quarter" idx="12"/>
          </p:nvPr>
        </p:nvSpPr>
        <p:spPr>
          <a:xfrm>
            <a:off x="9334500" y="44654"/>
            <a:ext cx="2743200" cy="365125"/>
          </a:xfrm>
        </p:spPr>
        <p:txBody>
          <a:bodyPr/>
          <a:lstStyle>
            <a:lvl1pPr>
              <a:defRPr sz="1100" b="1"/>
            </a:lvl1pPr>
          </a:lstStyle>
          <a:p>
            <a:fld id="{F904ECB6-462F-41FE-996C-009CC9AD51B7}" type="slidenum">
              <a:rPr lang="ja-JP" altLang="en-US" smtClean="0"/>
              <a:pPr/>
              <a:t>‹#›</a:t>
            </a:fld>
            <a:endParaRPr lang="ja-JP" altLang="en-US" b="1"/>
          </a:p>
        </p:txBody>
      </p:sp>
      <p:sp>
        <p:nvSpPr>
          <p:cNvPr id="10" name="正方形/長方形 9">
            <a:extLst>
              <a:ext uri="{FF2B5EF4-FFF2-40B4-BE49-F238E27FC236}">
                <a16:creationId xmlns:a16="http://schemas.microsoft.com/office/drawing/2014/main" id="{734FE7F7-01A5-ED2A-D642-D606328A2670}"/>
              </a:ext>
            </a:extLst>
          </p:cNvPr>
          <p:cNvSpPr/>
          <p:nvPr userDrawn="1"/>
        </p:nvSpPr>
        <p:spPr>
          <a:xfrm>
            <a:off x="8901404" y="103488"/>
            <a:ext cx="2589237" cy="56175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kumimoji="1" lang="en-US" altLang="ja-JP" sz="900" b="1" dirty="0">
                <a:solidFill>
                  <a:srgbClr val="FF0000"/>
                </a:solidFill>
              </a:rPr>
              <a:t>※</a:t>
            </a:r>
            <a:r>
              <a:rPr kumimoji="1" lang="ja-JP" altLang="en-US" sz="900" b="1" dirty="0">
                <a:solidFill>
                  <a:srgbClr val="FF0000"/>
                </a:solidFill>
              </a:rPr>
              <a:t>本ページ内にて簡潔にご記入ください。　</a:t>
            </a:r>
            <a:endParaRPr kumimoji="1" lang="en-US" altLang="ja-JP" sz="900" b="1" dirty="0">
              <a:solidFill>
                <a:srgbClr val="FF0000"/>
              </a:solidFill>
            </a:endParaRPr>
          </a:p>
          <a:p>
            <a:pPr algn="l"/>
            <a:r>
              <a:rPr kumimoji="1" lang="en-US" altLang="ja-JP" sz="900" b="1" dirty="0">
                <a:solidFill>
                  <a:srgbClr val="FF0000"/>
                </a:solidFill>
              </a:rPr>
              <a:t>※</a:t>
            </a:r>
            <a:r>
              <a:rPr kumimoji="1" lang="ja-JP" altLang="en-US" sz="900" b="1" dirty="0">
                <a:solidFill>
                  <a:srgbClr val="FF0000"/>
                </a:solidFill>
              </a:rPr>
              <a:t>ページの追加は不可とします。　</a:t>
            </a:r>
            <a:endParaRPr kumimoji="1" lang="en-US" altLang="ja-JP" sz="900" b="1" dirty="0">
              <a:solidFill>
                <a:srgbClr val="FF0000"/>
              </a:solidFill>
            </a:endParaRPr>
          </a:p>
          <a:p>
            <a:pPr algn="l"/>
            <a:r>
              <a:rPr kumimoji="1" lang="en-US" altLang="ja-JP" sz="900" b="1" dirty="0">
                <a:solidFill>
                  <a:srgbClr val="FF0000"/>
                </a:solidFill>
              </a:rPr>
              <a:t>※</a:t>
            </a:r>
            <a:r>
              <a:rPr kumimoji="1" lang="ja-JP" altLang="en-US" sz="900" b="1" dirty="0">
                <a:solidFill>
                  <a:srgbClr val="FF0000"/>
                </a:solidFill>
              </a:rPr>
              <a:t>図表やイメージ写真等を用いて記載可能です。</a:t>
            </a:r>
          </a:p>
        </p:txBody>
      </p:sp>
    </p:spTree>
    <p:extLst>
      <p:ext uri="{BB962C8B-B14F-4D97-AF65-F5344CB8AC3E}">
        <p14:creationId xmlns:p14="http://schemas.microsoft.com/office/powerpoint/2010/main" val="36359739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催事来場者の予定人数 / 商業活動内容 / 企画・運営体制">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88F01EC9-A5F4-84A7-6A3E-393007732175}"/>
              </a:ext>
            </a:extLst>
          </p:cNvPr>
          <p:cNvCxnSpPr>
            <a:cxnSpLocks/>
          </p:cNvCxnSpPr>
          <p:nvPr userDrawn="1"/>
        </p:nvCxnSpPr>
        <p:spPr>
          <a:xfrm>
            <a:off x="0" y="486654"/>
            <a:ext cx="12181812" cy="0"/>
          </a:xfrm>
          <a:prstGeom prst="line">
            <a:avLst/>
          </a:prstGeom>
          <a:ln w="22225">
            <a:solidFill>
              <a:srgbClr val="0068B7"/>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26D59A68-055B-CA5C-2322-27426B64A033}"/>
              </a:ext>
            </a:extLst>
          </p:cNvPr>
          <p:cNvSpPr txBox="1"/>
          <p:nvPr userDrawn="1"/>
        </p:nvSpPr>
        <p:spPr>
          <a:xfrm>
            <a:off x="148800" y="607530"/>
            <a:ext cx="4233600" cy="369332"/>
          </a:xfrm>
          <a:prstGeom prst="rect">
            <a:avLst/>
          </a:prstGeom>
          <a:noFill/>
        </p:spPr>
        <p:txBody>
          <a:bodyPr wrap="square" rtlCol="0">
            <a:spAutoFit/>
          </a:bodyPr>
          <a:lstStyle/>
          <a:p>
            <a:r>
              <a:rPr kumimoji="1" lang="ja-JP" altLang="en-US" b="1"/>
              <a:t>⑥催事来場者数の想定</a:t>
            </a:r>
          </a:p>
        </p:txBody>
      </p:sp>
      <p:sp>
        <p:nvSpPr>
          <p:cNvPr id="12" name="正方形/長方形 11">
            <a:extLst>
              <a:ext uri="{FF2B5EF4-FFF2-40B4-BE49-F238E27FC236}">
                <a16:creationId xmlns:a16="http://schemas.microsoft.com/office/drawing/2014/main" id="{AF935AB8-4E8C-504F-A10A-9487E660A4C5}"/>
              </a:ext>
            </a:extLst>
          </p:cNvPr>
          <p:cNvSpPr/>
          <p:nvPr userDrawn="1"/>
        </p:nvSpPr>
        <p:spPr>
          <a:xfrm>
            <a:off x="199200" y="1094185"/>
            <a:ext cx="5796000" cy="470015"/>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9FB2B9A-5DA8-1FBF-3D65-49AAE0DABED2}"/>
              </a:ext>
            </a:extLst>
          </p:cNvPr>
          <p:cNvSpPr txBox="1"/>
          <p:nvPr userDrawn="1"/>
        </p:nvSpPr>
        <p:spPr>
          <a:xfrm>
            <a:off x="2588106" y="665238"/>
            <a:ext cx="3306294" cy="253916"/>
          </a:xfrm>
          <a:prstGeom prst="rect">
            <a:avLst/>
          </a:prstGeom>
          <a:noFill/>
        </p:spPr>
        <p:txBody>
          <a:bodyPr wrap="square" rtlCol="0">
            <a:spAutoFit/>
          </a:bodyPr>
          <a:lstStyle/>
          <a:p>
            <a:pPr algn="l"/>
            <a:r>
              <a:rPr kumimoji="1" lang="en-US" altLang="ja-JP" sz="1050" b="1">
                <a:highlight>
                  <a:srgbClr val="FFFF00"/>
                </a:highlight>
              </a:rPr>
              <a:t>※</a:t>
            </a:r>
            <a:r>
              <a:rPr kumimoji="1" lang="ja-JP" altLang="en-US" sz="1050" b="1">
                <a:highlight>
                  <a:srgbClr val="FFFF00"/>
                </a:highlight>
              </a:rPr>
              <a:t>来場人数の想定を記載してください。</a:t>
            </a:r>
          </a:p>
        </p:txBody>
      </p:sp>
      <p:pic>
        <p:nvPicPr>
          <p:cNvPr id="5" name="図 4">
            <a:extLst>
              <a:ext uri="{FF2B5EF4-FFF2-40B4-BE49-F238E27FC236}">
                <a16:creationId xmlns:a16="http://schemas.microsoft.com/office/drawing/2014/main" id="{BE957DA4-1FE3-25B5-EC3A-71A522C4B6CD}"/>
              </a:ext>
            </a:extLst>
          </p:cNvPr>
          <p:cNvPicPr>
            <a:picLocks noChangeAspect="1"/>
          </p:cNvPicPr>
          <p:nvPr userDrawn="1"/>
        </p:nvPicPr>
        <p:blipFill>
          <a:blip r:embed="rId2"/>
          <a:srcRect t="11888" b="15889"/>
          <a:stretch>
            <a:fillRect/>
          </a:stretch>
        </p:blipFill>
        <p:spPr>
          <a:xfrm>
            <a:off x="139425" y="14228"/>
            <a:ext cx="815775" cy="441172"/>
          </a:xfrm>
          <a:prstGeom prst="rect">
            <a:avLst/>
          </a:prstGeom>
        </p:spPr>
      </p:pic>
      <p:sp>
        <p:nvSpPr>
          <p:cNvPr id="6" name="タイトル 1">
            <a:extLst>
              <a:ext uri="{FF2B5EF4-FFF2-40B4-BE49-F238E27FC236}">
                <a16:creationId xmlns:a16="http://schemas.microsoft.com/office/drawing/2014/main" id="{BF40F01E-113B-2CE8-2E87-B8220F14972D}"/>
              </a:ext>
            </a:extLst>
          </p:cNvPr>
          <p:cNvSpPr txBox="1">
            <a:spLocks/>
          </p:cNvSpPr>
          <p:nvPr userDrawn="1"/>
        </p:nvSpPr>
        <p:spPr>
          <a:xfrm>
            <a:off x="1055921" y="18818"/>
            <a:ext cx="10634400" cy="4713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b="1">
                <a:solidFill>
                  <a:schemeClr val="tx1"/>
                </a:solidFill>
                <a:latin typeface="+mn-ea"/>
                <a:ea typeface="+mn-ea"/>
              </a:rPr>
              <a:t>■企画内容：⑥催事来場者の予定人数 ⑦商業活動内容 ⑧企画・運営体制</a:t>
            </a:r>
            <a:endParaRPr lang="en-US" altLang="ja-JP" sz="1800" b="1">
              <a:solidFill>
                <a:schemeClr val="tx1"/>
              </a:solidFill>
              <a:latin typeface="+mn-ea"/>
              <a:ea typeface="+mn-ea"/>
            </a:endParaRPr>
          </a:p>
        </p:txBody>
      </p:sp>
      <p:sp>
        <p:nvSpPr>
          <p:cNvPr id="2" name="テキスト ボックス 1">
            <a:extLst>
              <a:ext uri="{FF2B5EF4-FFF2-40B4-BE49-F238E27FC236}">
                <a16:creationId xmlns:a16="http://schemas.microsoft.com/office/drawing/2014/main" id="{4894325A-3793-C7CB-8668-4D82A648AA08}"/>
              </a:ext>
            </a:extLst>
          </p:cNvPr>
          <p:cNvSpPr txBox="1"/>
          <p:nvPr userDrawn="1"/>
        </p:nvSpPr>
        <p:spPr>
          <a:xfrm>
            <a:off x="148800" y="1744151"/>
            <a:ext cx="4233600" cy="369332"/>
          </a:xfrm>
          <a:prstGeom prst="rect">
            <a:avLst/>
          </a:prstGeom>
          <a:noFill/>
        </p:spPr>
        <p:txBody>
          <a:bodyPr wrap="square" rtlCol="0">
            <a:spAutoFit/>
          </a:bodyPr>
          <a:lstStyle/>
          <a:p>
            <a:r>
              <a:rPr kumimoji="1" lang="ja-JP" altLang="en-US" b="1"/>
              <a:t>⑦商業活動内容</a:t>
            </a:r>
          </a:p>
        </p:txBody>
      </p:sp>
      <p:sp>
        <p:nvSpPr>
          <p:cNvPr id="16" name="テキスト ボックス 15">
            <a:extLst>
              <a:ext uri="{FF2B5EF4-FFF2-40B4-BE49-F238E27FC236}">
                <a16:creationId xmlns:a16="http://schemas.microsoft.com/office/drawing/2014/main" id="{A89A7A26-F5AF-12EB-B6F7-5E17FCA7C38B}"/>
              </a:ext>
            </a:extLst>
          </p:cNvPr>
          <p:cNvSpPr txBox="1"/>
          <p:nvPr userDrawn="1"/>
        </p:nvSpPr>
        <p:spPr>
          <a:xfrm>
            <a:off x="1963199" y="1756739"/>
            <a:ext cx="4032001" cy="415498"/>
          </a:xfrm>
          <a:prstGeom prst="rect">
            <a:avLst/>
          </a:prstGeom>
          <a:noFill/>
        </p:spPr>
        <p:txBody>
          <a:bodyPr wrap="square" rtlCol="0">
            <a:spAutoFit/>
          </a:bodyPr>
          <a:lstStyle/>
          <a:p>
            <a:pPr algn="l"/>
            <a:r>
              <a:rPr kumimoji="1" lang="en-US" altLang="ja-JP" sz="1050" b="1" dirty="0">
                <a:highlight>
                  <a:srgbClr val="FFFF00"/>
                </a:highlight>
              </a:rPr>
              <a:t>※</a:t>
            </a:r>
            <a:r>
              <a:rPr kumimoji="1" lang="ja-JP" altLang="en-US" sz="1050" b="1" dirty="0">
                <a:highlight>
                  <a:srgbClr val="FFFF00"/>
                </a:highlight>
              </a:rPr>
              <a:t>予定がない場合は記載不要です。</a:t>
            </a:r>
            <a:endParaRPr kumimoji="1" lang="en-US" altLang="ja-JP" sz="1050" b="1" dirty="0">
              <a:highlight>
                <a:srgbClr val="FFFF00"/>
              </a:highlight>
            </a:endParaRPr>
          </a:p>
          <a:p>
            <a:pPr algn="l"/>
            <a:r>
              <a:rPr kumimoji="1" lang="en-US" altLang="ja-JP" sz="1050" b="1" dirty="0">
                <a:highlight>
                  <a:srgbClr val="FFFF00"/>
                </a:highlight>
              </a:rPr>
              <a:t>※</a:t>
            </a:r>
            <a:r>
              <a:rPr kumimoji="1" lang="ja-JP" altLang="en-US" sz="1050" b="1" dirty="0">
                <a:highlight>
                  <a:srgbClr val="FFFF00"/>
                </a:highlight>
              </a:rPr>
              <a:t>内容の検討にあたり催事施設利用ガイドをご確認ください。</a:t>
            </a:r>
          </a:p>
        </p:txBody>
      </p:sp>
      <p:sp>
        <p:nvSpPr>
          <p:cNvPr id="17" name="正方形/長方形 16">
            <a:extLst>
              <a:ext uri="{FF2B5EF4-FFF2-40B4-BE49-F238E27FC236}">
                <a16:creationId xmlns:a16="http://schemas.microsoft.com/office/drawing/2014/main" id="{768EF6E3-89F5-EC0E-6DA5-D6FCDFA31A5C}"/>
              </a:ext>
            </a:extLst>
          </p:cNvPr>
          <p:cNvSpPr/>
          <p:nvPr userDrawn="1"/>
        </p:nvSpPr>
        <p:spPr>
          <a:xfrm>
            <a:off x="199200" y="2203195"/>
            <a:ext cx="5796000" cy="4518769"/>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D3D836A6-424F-AB7B-9A85-732E6DFF49A9}"/>
              </a:ext>
            </a:extLst>
          </p:cNvPr>
          <p:cNvSpPr txBox="1"/>
          <p:nvPr userDrawn="1"/>
        </p:nvSpPr>
        <p:spPr>
          <a:xfrm>
            <a:off x="6216906" y="607530"/>
            <a:ext cx="5964906" cy="369332"/>
          </a:xfrm>
          <a:prstGeom prst="rect">
            <a:avLst/>
          </a:prstGeom>
          <a:noFill/>
        </p:spPr>
        <p:txBody>
          <a:bodyPr wrap="square" rtlCol="0">
            <a:spAutoFit/>
          </a:bodyPr>
          <a:lstStyle/>
          <a:p>
            <a:r>
              <a:rPr kumimoji="1" lang="ja-JP" altLang="en-US" b="1"/>
              <a:t>⑧企画・運営体制（委託先などを含む）について</a:t>
            </a:r>
          </a:p>
        </p:txBody>
      </p:sp>
      <p:sp>
        <p:nvSpPr>
          <p:cNvPr id="21" name="正方形/長方形 20">
            <a:extLst>
              <a:ext uri="{FF2B5EF4-FFF2-40B4-BE49-F238E27FC236}">
                <a16:creationId xmlns:a16="http://schemas.microsoft.com/office/drawing/2014/main" id="{084CF4E3-0AF2-7253-6356-1F0B3F6DB1F8}"/>
              </a:ext>
            </a:extLst>
          </p:cNvPr>
          <p:cNvSpPr/>
          <p:nvPr userDrawn="1"/>
        </p:nvSpPr>
        <p:spPr>
          <a:xfrm>
            <a:off x="6241956" y="1094185"/>
            <a:ext cx="5796000" cy="5627779"/>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273EC399-DBA3-5AD8-63DA-8F1D231DF812}"/>
              </a:ext>
            </a:extLst>
          </p:cNvPr>
          <p:cNvSpPr txBox="1"/>
          <p:nvPr userDrawn="1"/>
        </p:nvSpPr>
        <p:spPr>
          <a:xfrm>
            <a:off x="8569956" y="1094185"/>
            <a:ext cx="3407094" cy="253916"/>
          </a:xfrm>
          <a:prstGeom prst="rect">
            <a:avLst/>
          </a:prstGeom>
          <a:noFill/>
        </p:spPr>
        <p:txBody>
          <a:bodyPr wrap="square" rtlCol="0">
            <a:spAutoFit/>
          </a:bodyPr>
          <a:lstStyle/>
          <a:p>
            <a:pPr algn="l"/>
            <a:r>
              <a:rPr kumimoji="1" lang="en-US" altLang="ja-JP" sz="1050" b="1" dirty="0">
                <a:highlight>
                  <a:srgbClr val="FFFF00"/>
                </a:highlight>
              </a:rPr>
              <a:t>※</a:t>
            </a:r>
            <a:r>
              <a:rPr kumimoji="1" lang="ja-JP" altLang="en-US" sz="1050" b="1" dirty="0">
                <a:highlight>
                  <a:srgbClr val="FFFF00"/>
                </a:highlight>
              </a:rPr>
              <a:t>欄内に収まらない場合は別紙でのご提出も可能です。</a:t>
            </a:r>
          </a:p>
        </p:txBody>
      </p:sp>
      <p:sp>
        <p:nvSpPr>
          <p:cNvPr id="24" name="スライド番号プレースホルダー 5">
            <a:extLst>
              <a:ext uri="{FF2B5EF4-FFF2-40B4-BE49-F238E27FC236}">
                <a16:creationId xmlns:a16="http://schemas.microsoft.com/office/drawing/2014/main" id="{5EECE4AD-98F6-12A8-B386-22FA2E930056}"/>
              </a:ext>
            </a:extLst>
          </p:cNvPr>
          <p:cNvSpPr>
            <a:spLocks noGrp="1"/>
          </p:cNvSpPr>
          <p:nvPr>
            <p:ph type="sldNum" sz="quarter" idx="12"/>
          </p:nvPr>
        </p:nvSpPr>
        <p:spPr>
          <a:xfrm>
            <a:off x="11411338" y="44654"/>
            <a:ext cx="666361" cy="365125"/>
          </a:xfrm>
        </p:spPr>
        <p:txBody>
          <a:bodyPr/>
          <a:lstStyle>
            <a:lvl1pPr>
              <a:defRPr sz="1100" b="1"/>
            </a:lvl1pPr>
          </a:lstStyle>
          <a:p>
            <a:fld id="{F904ECB6-462F-41FE-996C-009CC9AD51B7}" type="slidenum">
              <a:rPr lang="ja-JP" altLang="en-US" smtClean="0"/>
              <a:pPr/>
              <a:t>‹#›</a:t>
            </a:fld>
            <a:endParaRPr lang="ja-JP" altLang="en-US" b="1"/>
          </a:p>
        </p:txBody>
      </p:sp>
    </p:spTree>
    <p:extLst>
      <p:ext uri="{BB962C8B-B14F-4D97-AF65-F5344CB8AC3E}">
        <p14:creationId xmlns:p14="http://schemas.microsoft.com/office/powerpoint/2010/main" val="1817400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2859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A2472ACD-949C-5C2D-021F-F2818342A4F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025B27F-C9D5-2BF8-0180-87F49E678B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F22ACF9-5211-4EEF-875B-622DB36035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B0E3661-1DF0-4B4D-967C-C5D2CCAEA649}" type="datetime1">
              <a:rPr kumimoji="1" lang="ja-JP" altLang="en-US" smtClean="0"/>
              <a:t>2026/7/3</a:t>
            </a:fld>
            <a:endParaRPr kumimoji="1" lang="ja-JP" altLang="en-US"/>
          </a:p>
        </p:txBody>
      </p:sp>
      <p:sp>
        <p:nvSpPr>
          <p:cNvPr id="5" name="フッター プレースホルダー 4">
            <a:extLst>
              <a:ext uri="{FF2B5EF4-FFF2-40B4-BE49-F238E27FC236}">
                <a16:creationId xmlns:a16="http://schemas.microsoft.com/office/drawing/2014/main" id="{765C6D7E-2E52-9E92-3916-599DB66780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C6155BCB-140F-8174-56F4-7C9B79EE9F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904ECB6-462F-41FE-996C-009CC9AD51B7}" type="slidenum">
              <a:rPr kumimoji="1" lang="ja-JP" altLang="en-US" smtClean="0"/>
              <a:t>‹#›</a:t>
            </a:fld>
            <a:endParaRPr kumimoji="1" lang="ja-JP" altLang="en-US"/>
          </a:p>
        </p:txBody>
      </p:sp>
    </p:spTree>
    <p:extLst>
      <p:ext uri="{BB962C8B-B14F-4D97-AF65-F5344CB8AC3E}">
        <p14:creationId xmlns:p14="http://schemas.microsoft.com/office/powerpoint/2010/main" val="277040153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5" r:id="rId5"/>
    <p:sldLayoutId id="2147483664" r:id="rId6"/>
    <p:sldLayoutId id="2147483666" r:id="rId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F64E2A0-EB5E-D603-88FC-C58E2AA9A6E2}"/>
              </a:ext>
            </a:extLst>
          </p:cNvPr>
          <p:cNvSpPr>
            <a:spLocks noGrp="1"/>
          </p:cNvSpPr>
          <p:nvPr>
            <p:ph type="body" sz="quarter" idx="10"/>
          </p:nvPr>
        </p:nvSpPr>
        <p:spPr>
          <a:xfrm>
            <a:off x="847078" y="2421000"/>
            <a:ext cx="7012922" cy="425822"/>
          </a:xfrm>
        </p:spPr>
        <p:txBody>
          <a:bodyPr/>
          <a:lstStyle/>
          <a:p>
            <a:endParaRPr kumimoji="1" lang="ja-JP" altLang="en-US" dirty="0"/>
          </a:p>
        </p:txBody>
      </p:sp>
      <p:sp>
        <p:nvSpPr>
          <p:cNvPr id="3" name="テキスト プレースホルダー 2">
            <a:extLst>
              <a:ext uri="{FF2B5EF4-FFF2-40B4-BE49-F238E27FC236}">
                <a16:creationId xmlns:a16="http://schemas.microsoft.com/office/drawing/2014/main" id="{21C36829-EE2E-7243-5F0C-28EB66F0622E}"/>
              </a:ext>
            </a:extLst>
          </p:cNvPr>
          <p:cNvSpPr>
            <a:spLocks noGrp="1"/>
          </p:cNvSpPr>
          <p:nvPr>
            <p:ph type="body" sz="quarter" idx="11"/>
          </p:nvPr>
        </p:nvSpPr>
        <p:spPr/>
        <p:txBody>
          <a:bodyPr/>
          <a:lstStyle/>
          <a:p>
            <a:endParaRPr kumimoji="1" lang="ja-JP" altLang="en-US"/>
          </a:p>
        </p:txBody>
      </p:sp>
      <p:sp>
        <p:nvSpPr>
          <p:cNvPr id="4" name="テキスト プレースホルダー 3">
            <a:extLst>
              <a:ext uri="{FF2B5EF4-FFF2-40B4-BE49-F238E27FC236}">
                <a16:creationId xmlns:a16="http://schemas.microsoft.com/office/drawing/2014/main" id="{9E297242-7798-F045-CEC7-F952A79065E6}"/>
              </a:ext>
            </a:extLst>
          </p:cNvPr>
          <p:cNvSpPr>
            <a:spLocks noGrp="1"/>
          </p:cNvSpPr>
          <p:nvPr>
            <p:ph type="body" sz="quarter" idx="12"/>
          </p:nvPr>
        </p:nvSpPr>
        <p:spPr/>
        <p:txBody>
          <a:bodyPr/>
          <a:lstStyle/>
          <a:p>
            <a:endParaRPr kumimoji="1" lang="ja-JP" altLang="en-US" dirty="0"/>
          </a:p>
        </p:txBody>
      </p:sp>
      <p:sp>
        <p:nvSpPr>
          <p:cNvPr id="5" name="テキスト プレースホルダー 4">
            <a:extLst>
              <a:ext uri="{FF2B5EF4-FFF2-40B4-BE49-F238E27FC236}">
                <a16:creationId xmlns:a16="http://schemas.microsoft.com/office/drawing/2014/main" id="{2C89A966-6897-A9F2-1B56-6E87E92117C2}"/>
              </a:ext>
            </a:extLst>
          </p:cNvPr>
          <p:cNvSpPr>
            <a:spLocks noGrp="1"/>
          </p:cNvSpPr>
          <p:nvPr>
            <p:ph type="body" sz="quarter" idx="13"/>
          </p:nvPr>
        </p:nvSpPr>
        <p:spPr/>
        <p:txBody>
          <a:bodyPr/>
          <a:lstStyle/>
          <a:p>
            <a:endParaRPr kumimoji="1" lang="ja-JP" altLang="en-US"/>
          </a:p>
        </p:txBody>
      </p:sp>
    </p:spTree>
    <p:extLst>
      <p:ext uri="{BB962C8B-B14F-4D97-AF65-F5344CB8AC3E}">
        <p14:creationId xmlns:p14="http://schemas.microsoft.com/office/powerpoint/2010/main" val="599251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B078A94C-1D03-8A2C-1EFE-FFC0C98CB3D5}"/>
              </a:ext>
            </a:extLst>
          </p:cNvPr>
          <p:cNvSpPr>
            <a:spLocks noGrp="1"/>
          </p:cNvSpPr>
          <p:nvPr>
            <p:ph type="sldNum" sz="quarter" idx="12"/>
          </p:nvPr>
        </p:nvSpPr>
        <p:spPr/>
        <p:txBody>
          <a:bodyPr/>
          <a:lstStyle/>
          <a:p>
            <a:fld id="{F904ECB6-462F-41FE-996C-009CC9AD51B7}" type="slidenum">
              <a:rPr lang="ja-JP" altLang="en-US" smtClean="0"/>
              <a:pPr/>
              <a:t>2</a:t>
            </a:fld>
            <a:endParaRPr lang="ja-JP" altLang="en-US" b="1"/>
          </a:p>
        </p:txBody>
      </p:sp>
      <p:graphicFrame>
        <p:nvGraphicFramePr>
          <p:cNvPr id="8" name="表 7">
            <a:extLst>
              <a:ext uri="{FF2B5EF4-FFF2-40B4-BE49-F238E27FC236}">
                <a16:creationId xmlns:a16="http://schemas.microsoft.com/office/drawing/2014/main" id="{1CA7745E-50B8-2819-F1C1-3484049DFB9B}"/>
              </a:ext>
            </a:extLst>
          </p:cNvPr>
          <p:cNvGraphicFramePr>
            <a:graphicFrameLocks noGrp="1"/>
          </p:cNvGraphicFramePr>
          <p:nvPr>
            <p:extLst>
              <p:ext uri="{D42A27DB-BD31-4B8C-83A1-F6EECF244321}">
                <p14:modId xmlns:p14="http://schemas.microsoft.com/office/powerpoint/2010/main" val="4265066527"/>
              </p:ext>
            </p:extLst>
          </p:nvPr>
        </p:nvGraphicFramePr>
        <p:xfrm>
          <a:off x="199200" y="1034570"/>
          <a:ext cx="11793600" cy="992734"/>
        </p:xfrm>
        <a:graphic>
          <a:graphicData uri="http://schemas.openxmlformats.org/drawingml/2006/table">
            <a:tbl>
              <a:tblPr firstRow="1" bandRow="1">
                <a:tableStyleId>{5940675A-B579-460E-94D1-54222C63F5DA}</a:tableStyleId>
              </a:tblPr>
              <a:tblGrid>
                <a:gridCol w="1310400">
                  <a:extLst>
                    <a:ext uri="{9D8B030D-6E8A-4147-A177-3AD203B41FA5}">
                      <a16:colId xmlns:a16="http://schemas.microsoft.com/office/drawing/2014/main" val="2665256351"/>
                    </a:ext>
                  </a:extLst>
                </a:gridCol>
                <a:gridCol w="1310400">
                  <a:extLst>
                    <a:ext uri="{9D8B030D-6E8A-4147-A177-3AD203B41FA5}">
                      <a16:colId xmlns:a16="http://schemas.microsoft.com/office/drawing/2014/main" val="3470271616"/>
                    </a:ext>
                  </a:extLst>
                </a:gridCol>
                <a:gridCol w="1310400">
                  <a:extLst>
                    <a:ext uri="{9D8B030D-6E8A-4147-A177-3AD203B41FA5}">
                      <a16:colId xmlns:a16="http://schemas.microsoft.com/office/drawing/2014/main" val="2460931112"/>
                    </a:ext>
                  </a:extLst>
                </a:gridCol>
                <a:gridCol w="1310400">
                  <a:extLst>
                    <a:ext uri="{9D8B030D-6E8A-4147-A177-3AD203B41FA5}">
                      <a16:colId xmlns:a16="http://schemas.microsoft.com/office/drawing/2014/main" val="1586608832"/>
                    </a:ext>
                  </a:extLst>
                </a:gridCol>
                <a:gridCol w="1310400">
                  <a:extLst>
                    <a:ext uri="{9D8B030D-6E8A-4147-A177-3AD203B41FA5}">
                      <a16:colId xmlns:a16="http://schemas.microsoft.com/office/drawing/2014/main" val="3636736449"/>
                    </a:ext>
                  </a:extLst>
                </a:gridCol>
                <a:gridCol w="1310400">
                  <a:extLst>
                    <a:ext uri="{9D8B030D-6E8A-4147-A177-3AD203B41FA5}">
                      <a16:colId xmlns:a16="http://schemas.microsoft.com/office/drawing/2014/main" val="4018139143"/>
                    </a:ext>
                  </a:extLst>
                </a:gridCol>
                <a:gridCol w="1310400">
                  <a:extLst>
                    <a:ext uri="{9D8B030D-6E8A-4147-A177-3AD203B41FA5}">
                      <a16:colId xmlns:a16="http://schemas.microsoft.com/office/drawing/2014/main" val="2296171247"/>
                    </a:ext>
                  </a:extLst>
                </a:gridCol>
                <a:gridCol w="1310400">
                  <a:extLst>
                    <a:ext uri="{9D8B030D-6E8A-4147-A177-3AD203B41FA5}">
                      <a16:colId xmlns:a16="http://schemas.microsoft.com/office/drawing/2014/main" val="2607570617"/>
                    </a:ext>
                  </a:extLst>
                </a:gridCol>
                <a:gridCol w="1310400">
                  <a:extLst>
                    <a:ext uri="{9D8B030D-6E8A-4147-A177-3AD203B41FA5}">
                      <a16:colId xmlns:a16="http://schemas.microsoft.com/office/drawing/2014/main" val="1377031718"/>
                    </a:ext>
                  </a:extLst>
                </a:gridCol>
              </a:tblGrid>
              <a:tr h="56073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u="none" strike="noStrike" dirty="0">
                          <a:effectLst/>
                        </a:rPr>
                        <a:t>講演会・シンポジウム・セミナー</a:t>
                      </a:r>
                      <a:endParaRPr lang="ja-JP" altLang="en-US" sz="10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u="none" strike="noStrike">
                          <a:effectLst/>
                        </a:rPr>
                        <a:t>セレモニー・式典・</a:t>
                      </a:r>
                      <a:endParaRPr lang="en-US" altLang="ja-JP" sz="1000" b="1" u="none" strike="noStrike">
                        <a:effectLs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u="none" strike="noStrike">
                          <a:effectLst/>
                        </a:rPr>
                        <a:t>コンテスト</a:t>
                      </a:r>
                      <a:endParaRPr lang="ja-JP" altLang="en-US" sz="1000" b="1" i="0" u="none" strike="noStrike">
                        <a:solidFill>
                          <a:srgbClr val="000000"/>
                        </a:solidFill>
                        <a:effectLst/>
                        <a:latin typeface="游ゴシック" panose="020B0400000000000000" pitchFamily="50" charset="-128"/>
                        <a:ea typeface="游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u="none" strike="noStrike">
                          <a:effectLst/>
                        </a:rPr>
                        <a:t>舞踊・演劇・コンサート（演奏会）・ライブ</a:t>
                      </a:r>
                      <a:endParaRPr lang="ja-JP" altLang="en-US" sz="1000" b="1" i="0" u="none" strike="noStrike">
                        <a:solidFill>
                          <a:srgbClr val="000000"/>
                        </a:solidFill>
                        <a:effectLst/>
                        <a:latin typeface="游ゴシック" panose="020B0400000000000000" pitchFamily="50" charset="-128"/>
                        <a:ea typeface="游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u="none" strike="noStrike">
                          <a:effectLst/>
                        </a:rPr>
                        <a:t>発表会・体験会・</a:t>
                      </a:r>
                      <a:endParaRPr lang="en-US" altLang="ja-JP" sz="1000" b="1" u="none" strike="noStrike">
                        <a:effectLs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u="none" strike="noStrike">
                          <a:effectLst/>
                        </a:rPr>
                        <a:t>ワークショップ</a:t>
                      </a:r>
                      <a:endParaRPr lang="ja-JP" altLang="en-US" sz="1000" b="1" i="0" u="none" strike="noStrike">
                        <a:solidFill>
                          <a:srgbClr val="000000"/>
                        </a:solidFill>
                        <a:effectLst/>
                        <a:latin typeface="游ゴシック" panose="020B0400000000000000" pitchFamily="50" charset="-128"/>
                        <a:ea typeface="游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u="none" strike="noStrike">
                          <a:effectLst/>
                        </a:rPr>
                        <a:t>スポーツイベント・</a:t>
                      </a:r>
                      <a:endParaRPr lang="en-US" altLang="ja-JP" sz="1000" b="1" u="none" strike="noStrike">
                        <a:effectLs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u="none" strike="noStrike">
                          <a:effectLst/>
                        </a:rPr>
                        <a:t>アウトドアイベント</a:t>
                      </a:r>
                      <a:endParaRPr lang="ja-JP" altLang="en-US" sz="1000" b="1" i="0" u="none" strike="noStrike">
                        <a:solidFill>
                          <a:srgbClr val="000000"/>
                        </a:solidFill>
                        <a:effectLst/>
                        <a:latin typeface="游ゴシック" panose="020B0400000000000000" pitchFamily="50" charset="-128"/>
                        <a:ea typeface="游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u="none" strike="noStrike">
                          <a:effectLst/>
                        </a:rPr>
                        <a:t>展示会、見本市、展示・マッチング会</a:t>
                      </a:r>
                      <a:endParaRPr lang="ja-JP" altLang="en-US" sz="1000" b="1" i="0" u="none" strike="noStrike">
                        <a:solidFill>
                          <a:srgbClr val="000000"/>
                        </a:solidFill>
                        <a:effectLst/>
                        <a:latin typeface="游ゴシック" panose="020B0400000000000000" pitchFamily="50" charset="-128"/>
                        <a:ea typeface="游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u="none" strike="noStrike">
                          <a:effectLst/>
                        </a:rPr>
                        <a:t>伝統・地域行事・祭り・物産展・観光プロモーション</a:t>
                      </a:r>
                      <a:endParaRPr lang="ja-JP" altLang="en-US" sz="1000" b="1" i="0" u="none" strike="noStrike">
                        <a:solidFill>
                          <a:srgbClr val="000000"/>
                        </a:solidFill>
                        <a:effectLst/>
                        <a:latin typeface="游ゴシック" panose="020B0400000000000000" pitchFamily="50" charset="-128"/>
                        <a:ea typeface="游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u="none" strike="noStrike" dirty="0">
                          <a:effectLst/>
                        </a:rPr>
                        <a:t>パフォーマンス・ショー</a:t>
                      </a:r>
                      <a:endParaRPr lang="ja-JP" altLang="en-US" sz="10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i="0" u="none" strike="noStrike" dirty="0">
                          <a:solidFill>
                            <a:srgbClr val="0070C0"/>
                          </a:solidFill>
                          <a:effectLst/>
                          <a:latin typeface="游ゴシック" panose="020B0400000000000000" pitchFamily="50" charset="-128"/>
                          <a:ea typeface="游ゴシック" panose="020B0400000000000000" pitchFamily="50" charset="-128"/>
                        </a:rPr>
                        <a:t>その他</a:t>
                      </a:r>
                      <a:endParaRPr lang="en-US" altLang="ja-JP" sz="1000" b="1" i="0" u="none" strike="noStrike" dirty="0">
                        <a:solidFill>
                          <a:srgbClr val="0070C0"/>
                        </a:solidFill>
                        <a:effectLst/>
                        <a:latin typeface="游ゴシック" panose="020B0400000000000000" pitchFamily="50" charset="-128"/>
                        <a:ea typeface="游ゴシック" panose="020B04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i="0" u="none" strike="noStrike" dirty="0">
                          <a:solidFill>
                            <a:srgbClr val="0070C0"/>
                          </a:solidFill>
                          <a:effectLst/>
                          <a:latin typeface="游ゴシック" panose="020B0400000000000000" pitchFamily="50" charset="-128"/>
                          <a:ea typeface="游ゴシック" panose="020B0400000000000000" pitchFamily="50" charset="-128"/>
                        </a:rPr>
                        <a:t>（具体的に記入ください）</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11983962"/>
                  </a:ext>
                </a:extLst>
              </a:tr>
              <a:tr h="432000">
                <a:tc>
                  <a:txBody>
                    <a:bodyPr/>
                    <a:lstStyle/>
                    <a:p>
                      <a:pPr algn="ctr"/>
                      <a:endParaRPr kumimoji="1" lang="ja-JP" altLang="en-US" sz="105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a:endParaRPr kumimoji="1" lang="ja-JP" altLang="en-US" sz="105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a:endParaRPr kumimoji="1" lang="ja-JP" altLang="en-US" sz="105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a:endParaRPr kumimoji="1" lang="ja-JP" altLang="en-US" sz="105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a:endParaRPr kumimoji="1" lang="ja-JP" altLang="en-US" sz="105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a:endParaRPr kumimoji="1" lang="ja-JP" altLang="en-US" sz="105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a:endParaRPr kumimoji="1" lang="ja-JP" altLang="en-US" sz="105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a:endParaRPr kumimoji="1" lang="ja-JP" altLang="en-US" sz="105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a:endParaRPr kumimoji="1" lang="ja-JP" altLang="en-US" sz="1050"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89909611"/>
                  </a:ext>
                </a:extLst>
              </a:tr>
            </a:tbl>
          </a:graphicData>
        </a:graphic>
      </p:graphicFrame>
    </p:spTree>
    <p:extLst>
      <p:ext uri="{BB962C8B-B14F-4D97-AF65-F5344CB8AC3E}">
        <p14:creationId xmlns:p14="http://schemas.microsoft.com/office/powerpoint/2010/main" val="3356556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4CBFA78A-FD53-0B70-00C4-DFABC219EDBC}"/>
              </a:ext>
            </a:extLst>
          </p:cNvPr>
          <p:cNvSpPr>
            <a:spLocks noGrp="1"/>
          </p:cNvSpPr>
          <p:nvPr>
            <p:ph type="sldNum" sz="quarter" idx="12"/>
          </p:nvPr>
        </p:nvSpPr>
        <p:spPr/>
        <p:txBody>
          <a:bodyPr/>
          <a:lstStyle/>
          <a:p>
            <a:fld id="{F904ECB6-462F-41FE-996C-009CC9AD51B7}" type="slidenum">
              <a:rPr lang="ja-JP" altLang="en-US" smtClean="0"/>
              <a:pPr/>
              <a:t>3</a:t>
            </a:fld>
            <a:endParaRPr lang="ja-JP" altLang="en-US" b="1"/>
          </a:p>
        </p:txBody>
      </p:sp>
    </p:spTree>
    <p:extLst>
      <p:ext uri="{BB962C8B-B14F-4D97-AF65-F5344CB8AC3E}">
        <p14:creationId xmlns:p14="http://schemas.microsoft.com/office/powerpoint/2010/main" val="107784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0BA00A89-41D8-D84F-16CA-610B7EA6BB01}"/>
              </a:ext>
            </a:extLst>
          </p:cNvPr>
          <p:cNvSpPr>
            <a:spLocks noGrp="1"/>
          </p:cNvSpPr>
          <p:nvPr>
            <p:ph type="sldNum" sz="quarter" idx="12"/>
          </p:nvPr>
        </p:nvSpPr>
        <p:spPr/>
        <p:txBody>
          <a:bodyPr/>
          <a:lstStyle/>
          <a:p>
            <a:fld id="{F904ECB6-462F-41FE-996C-009CC9AD51B7}" type="slidenum">
              <a:rPr lang="ja-JP" altLang="en-US" smtClean="0"/>
              <a:pPr/>
              <a:t>4</a:t>
            </a:fld>
            <a:endParaRPr lang="ja-JP" altLang="en-US" b="1"/>
          </a:p>
        </p:txBody>
      </p:sp>
    </p:spTree>
    <p:extLst>
      <p:ext uri="{BB962C8B-B14F-4D97-AF65-F5344CB8AC3E}">
        <p14:creationId xmlns:p14="http://schemas.microsoft.com/office/powerpoint/2010/main" val="173902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C3C026C-D8AE-1527-384B-5E5F33C4C3CC}"/>
              </a:ext>
            </a:extLst>
          </p:cNvPr>
          <p:cNvSpPr>
            <a:spLocks noGrp="1"/>
          </p:cNvSpPr>
          <p:nvPr>
            <p:ph type="sldNum" sz="quarter" idx="12"/>
          </p:nvPr>
        </p:nvSpPr>
        <p:spPr/>
        <p:txBody>
          <a:bodyPr/>
          <a:lstStyle/>
          <a:p>
            <a:fld id="{F904ECB6-462F-41FE-996C-009CC9AD51B7}" type="slidenum">
              <a:rPr lang="ja-JP" altLang="en-US" smtClean="0"/>
              <a:pPr/>
              <a:t>5</a:t>
            </a:fld>
            <a:endParaRPr lang="ja-JP" altLang="en-US" b="1"/>
          </a:p>
        </p:txBody>
      </p:sp>
    </p:spTree>
    <p:extLst>
      <p:ext uri="{BB962C8B-B14F-4D97-AF65-F5344CB8AC3E}">
        <p14:creationId xmlns:p14="http://schemas.microsoft.com/office/powerpoint/2010/main" val="26695653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031EACD9-6FD0-755E-21F6-766E446A5D90}"/>
              </a:ext>
            </a:extLst>
          </p:cNvPr>
          <p:cNvGraphicFramePr>
            <a:graphicFrameLocks/>
          </p:cNvGraphicFramePr>
          <p:nvPr>
            <p:extLst>
              <p:ext uri="{D42A27DB-BD31-4B8C-83A1-F6EECF244321}">
                <p14:modId xmlns:p14="http://schemas.microsoft.com/office/powerpoint/2010/main" val="2357278987"/>
              </p:ext>
            </p:extLst>
          </p:nvPr>
        </p:nvGraphicFramePr>
        <p:xfrm>
          <a:off x="350400" y="2370600"/>
          <a:ext cx="5544000" cy="4183200"/>
        </p:xfrm>
        <a:graphic>
          <a:graphicData uri="http://schemas.openxmlformats.org/drawingml/2006/table">
            <a:tbl>
              <a:tblPr>
                <a:tableStyleId>{616DA210-FB5B-4158-B5E0-FEB733F419BA}</a:tableStyleId>
              </a:tblPr>
              <a:tblGrid>
                <a:gridCol w="604800">
                  <a:extLst>
                    <a:ext uri="{9D8B030D-6E8A-4147-A177-3AD203B41FA5}">
                      <a16:colId xmlns:a16="http://schemas.microsoft.com/office/drawing/2014/main" val="3880431338"/>
                    </a:ext>
                  </a:extLst>
                </a:gridCol>
                <a:gridCol w="806400">
                  <a:extLst>
                    <a:ext uri="{9D8B030D-6E8A-4147-A177-3AD203B41FA5}">
                      <a16:colId xmlns:a16="http://schemas.microsoft.com/office/drawing/2014/main" val="1958201886"/>
                    </a:ext>
                  </a:extLst>
                </a:gridCol>
                <a:gridCol w="4132800">
                  <a:extLst>
                    <a:ext uri="{9D8B030D-6E8A-4147-A177-3AD203B41FA5}">
                      <a16:colId xmlns:a16="http://schemas.microsoft.com/office/drawing/2014/main" val="1350951945"/>
                    </a:ext>
                  </a:extLst>
                </a:gridCol>
              </a:tblGrid>
              <a:tr h="597600">
                <a:tc>
                  <a:txBody>
                    <a:bodyPr/>
                    <a:lstStyle/>
                    <a:p>
                      <a:pPr algn="ctr" fontAlgn="ctr">
                        <a:buNone/>
                      </a:pPr>
                      <a:r>
                        <a:rPr lang="ja-JP" altLang="en-US" sz="1000" b="1" i="0" u="none" strike="noStrike">
                          <a:solidFill>
                            <a:srgbClr val="000000"/>
                          </a:solidFill>
                          <a:effectLst/>
                          <a:latin typeface="+mn-ea"/>
                          <a:ea typeface="+mn-ea"/>
                        </a:rPr>
                        <a:t>該当項目“〇”</a:t>
                      </a:r>
                      <a:endParaRPr lang="en-US" altLang="ja-JP" sz="1000" b="1" i="0" u="none" strike="noStrike">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lumMod val="10000"/>
                        <a:lumOff val="90000"/>
                      </a:schemeClr>
                    </a:solidFill>
                  </a:tcPr>
                </a:tc>
                <a:tc>
                  <a:txBody>
                    <a:bodyPr/>
                    <a:lstStyle/>
                    <a:p>
                      <a:pPr algn="ctr" fontAlgn="ctr">
                        <a:buNone/>
                      </a:pPr>
                      <a:r>
                        <a:rPr lang="ja-JP" altLang="en-US" sz="1000" b="1" u="none" strike="noStrike">
                          <a:solidFill>
                            <a:srgbClr val="000000"/>
                          </a:solidFill>
                          <a:effectLst/>
                        </a:rPr>
                        <a:t>項目</a:t>
                      </a:r>
                      <a:endParaRPr lang="ja-JP" altLang="en-US" sz="1000" b="1" i="0" u="none" strike="noStrike">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lumMod val="10000"/>
                        <a:lumOff val="90000"/>
                      </a:schemeClr>
                    </a:solidFill>
                  </a:tcPr>
                </a:tc>
                <a:tc>
                  <a:txBody>
                    <a:bodyPr/>
                    <a:lstStyle/>
                    <a:p>
                      <a:pPr algn="ctr" fontAlgn="ctr">
                        <a:buNone/>
                      </a:pPr>
                      <a:r>
                        <a:rPr lang="ja-JP" altLang="en-US" sz="1000" b="1" u="none" strike="noStrike">
                          <a:solidFill>
                            <a:srgbClr val="000000"/>
                          </a:solidFill>
                          <a:effectLst/>
                        </a:rPr>
                        <a:t>「〇」を選択した各項目について、</a:t>
                      </a:r>
                      <a:endParaRPr lang="en-US" altLang="ja-JP" sz="1000" b="1" u="none" strike="noStrike">
                        <a:solidFill>
                          <a:srgbClr val="000000"/>
                        </a:solidFill>
                        <a:effectLst/>
                      </a:endParaRPr>
                    </a:p>
                    <a:p>
                      <a:pPr algn="ctr" fontAlgn="ctr">
                        <a:buNone/>
                      </a:pPr>
                      <a:r>
                        <a:rPr lang="ja-JP" altLang="en-US" sz="1000" b="1" u="none" strike="noStrike">
                          <a:solidFill>
                            <a:srgbClr val="000000"/>
                          </a:solidFill>
                          <a:effectLst/>
                        </a:rPr>
                        <a:t>取り扱う内容（品種や品目など）についてご記入ください。</a:t>
                      </a:r>
                      <a:endParaRPr lang="ja-JP" altLang="en-US" sz="1000" b="1" i="0" u="none" strike="noStrike">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2">
                        <a:lumMod val="10000"/>
                        <a:lumOff val="90000"/>
                      </a:schemeClr>
                    </a:solidFill>
                  </a:tcPr>
                </a:tc>
                <a:extLst>
                  <a:ext uri="{0D108BD9-81ED-4DB2-BD59-A6C34878D82A}">
                    <a16:rowId xmlns:a16="http://schemas.microsoft.com/office/drawing/2014/main" val="3552692226"/>
                  </a:ext>
                </a:extLst>
              </a:tr>
              <a:tr h="597600">
                <a:tc>
                  <a:txBody>
                    <a:bodyPr/>
                    <a:lstStyle/>
                    <a:p>
                      <a:pPr algn="ctr" fontAlgn="ctr">
                        <a:buNone/>
                      </a:pPr>
                      <a:endParaRPr lang="ja-JP" altLang="en-US" sz="1000" b="1" i="0" u="none" strike="noStrike" dirty="0">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buNone/>
                      </a:pPr>
                      <a:r>
                        <a:rPr lang="ja-JP" altLang="en-US" sz="1000" b="1" u="none" strike="noStrike">
                          <a:effectLst/>
                        </a:rPr>
                        <a:t>物品販売</a:t>
                      </a:r>
                      <a:endParaRPr lang="ja-JP" altLang="en-US" sz="1000" b="1" i="0" u="none" strike="noStrike">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buNone/>
                      </a:pPr>
                      <a:endParaRPr lang="en-US" altLang="ja-JP" sz="1000" b="1" i="0" u="none" strike="noStrike" dirty="0">
                        <a:solidFill>
                          <a:srgbClr val="000000"/>
                        </a:solidFill>
                        <a:effectLst/>
                        <a:latin typeface="+mn-ea"/>
                        <a:ea typeface="+mn-e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506764219"/>
                  </a:ext>
                </a:extLst>
              </a:tr>
              <a:tr h="597600">
                <a:tc>
                  <a:txBody>
                    <a:bodyPr/>
                    <a:lstStyle/>
                    <a:p>
                      <a:pPr algn="ctr" fontAlgn="ctr">
                        <a:buNone/>
                      </a:pPr>
                      <a:endParaRPr lang="ja-JP" altLang="en-US" sz="1000" b="1" i="0" u="none" strike="noStrike" dirty="0">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buNone/>
                      </a:pPr>
                      <a:r>
                        <a:rPr lang="ja-JP" altLang="en-US" sz="1000" b="1" u="none" strike="noStrike" dirty="0">
                          <a:effectLst/>
                        </a:rPr>
                        <a:t>飲食販売</a:t>
                      </a:r>
                      <a:endParaRPr lang="ja-JP" altLang="en-US" sz="1000" b="1" i="0" u="none" strike="noStrike" dirty="0">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buNone/>
                      </a:pPr>
                      <a:endParaRPr lang="ja-JP" altLang="en-US" sz="1000" b="1" i="0" u="none" strike="noStrike" dirty="0">
                        <a:solidFill>
                          <a:srgbClr val="000000"/>
                        </a:solidFill>
                        <a:effectLst/>
                        <a:latin typeface="+mn-ea"/>
                        <a:ea typeface="+mn-e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328358041"/>
                  </a:ext>
                </a:extLst>
              </a:tr>
              <a:tr h="597600">
                <a:tc>
                  <a:txBody>
                    <a:bodyPr/>
                    <a:lstStyle/>
                    <a:p>
                      <a:pPr algn="ctr" fontAlgn="ctr">
                        <a:buNone/>
                      </a:pPr>
                      <a:endParaRPr lang="ja-JP" altLang="en-US" sz="1000" b="1" i="0" u="none" strike="noStrike" dirty="0">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buNone/>
                      </a:pPr>
                      <a:r>
                        <a:rPr lang="ja-JP" altLang="en-US" sz="1000" b="1" u="none" strike="noStrike">
                          <a:effectLst/>
                        </a:rPr>
                        <a:t>試飲・試食</a:t>
                      </a:r>
                      <a:endParaRPr lang="ja-JP" altLang="en-US" sz="1000" b="1" i="0" u="none" strike="noStrike">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buNone/>
                      </a:pPr>
                      <a:endParaRPr lang="ja-JP" altLang="en-US" sz="1000" b="1" i="0" u="none" strike="noStrike" dirty="0">
                        <a:solidFill>
                          <a:srgbClr val="000000"/>
                        </a:solidFill>
                        <a:effectLst/>
                        <a:latin typeface="+mn-ea"/>
                        <a:ea typeface="+mn-e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4200411608"/>
                  </a:ext>
                </a:extLst>
              </a:tr>
              <a:tr h="597600">
                <a:tc>
                  <a:txBody>
                    <a:bodyPr/>
                    <a:lstStyle/>
                    <a:p>
                      <a:pPr algn="ctr" fontAlgn="ctr">
                        <a:buNone/>
                      </a:pPr>
                      <a:endParaRPr lang="ja-JP" altLang="en-US" sz="1000" b="1" i="0" u="none" strike="noStrike" dirty="0">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buNone/>
                      </a:pPr>
                      <a:r>
                        <a:rPr lang="ja-JP" altLang="en-US" sz="1000" b="1" u="none" strike="noStrike">
                          <a:effectLst/>
                        </a:rPr>
                        <a:t>サンプリング</a:t>
                      </a:r>
                      <a:endParaRPr lang="ja-JP" altLang="en-US" sz="1000" b="1" i="0" u="none" strike="noStrike">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buNone/>
                      </a:pPr>
                      <a:endParaRPr lang="ja-JP" altLang="en-US" sz="1000" b="1" i="0" u="none" strike="noStrike" dirty="0">
                        <a:solidFill>
                          <a:srgbClr val="000000"/>
                        </a:solidFill>
                        <a:effectLst/>
                        <a:latin typeface="+mn-ea"/>
                        <a:ea typeface="+mn-e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1758109620"/>
                  </a:ext>
                </a:extLst>
              </a:tr>
              <a:tr h="597600">
                <a:tc>
                  <a:txBody>
                    <a:bodyPr/>
                    <a:lstStyle/>
                    <a:p>
                      <a:pPr algn="ctr" fontAlgn="ctr">
                        <a:buNone/>
                      </a:pPr>
                      <a:endParaRPr lang="ja-JP" altLang="en-US" sz="1000" b="1" i="0" u="none" strike="noStrike" dirty="0">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buNone/>
                      </a:pPr>
                      <a:r>
                        <a:rPr lang="ja-JP" altLang="en-US" sz="1000" b="1" u="none" strike="noStrike">
                          <a:effectLst/>
                        </a:rPr>
                        <a:t>アンケート</a:t>
                      </a:r>
                      <a:endParaRPr lang="ja-JP" altLang="en-US" sz="1000" b="1" i="0" u="none" strike="noStrike">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buNone/>
                      </a:pPr>
                      <a:endParaRPr lang="ja-JP" altLang="en-US" sz="1000" b="1" i="0" u="none" strike="noStrike" dirty="0">
                        <a:solidFill>
                          <a:srgbClr val="000000"/>
                        </a:solidFill>
                        <a:effectLst/>
                        <a:latin typeface="+mn-ea"/>
                        <a:ea typeface="+mn-e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4057037206"/>
                  </a:ext>
                </a:extLst>
              </a:tr>
              <a:tr h="597600">
                <a:tc>
                  <a:txBody>
                    <a:bodyPr/>
                    <a:lstStyle/>
                    <a:p>
                      <a:pPr algn="ctr" fontAlgn="ctr">
                        <a:buNone/>
                      </a:pPr>
                      <a:endParaRPr lang="ja-JP" altLang="en-US" sz="1000" b="1" i="0" u="none" strike="noStrike" dirty="0">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buNone/>
                      </a:pPr>
                      <a:r>
                        <a:rPr lang="ja-JP" altLang="en-US" sz="1000" b="1" u="none" strike="noStrike">
                          <a:effectLst/>
                        </a:rPr>
                        <a:t>その他</a:t>
                      </a:r>
                      <a:endParaRPr lang="ja-JP" altLang="en-US" sz="1000" b="1" i="0" u="none" strike="noStrike">
                        <a:solidFill>
                          <a:srgbClr val="000000"/>
                        </a:solidFill>
                        <a:effectLst/>
                        <a:latin typeface="+mn-ea"/>
                        <a:ea typeface="+mn-ea"/>
                      </a:endParaRPr>
                    </a:p>
                  </a:txBody>
                  <a:tcPr marL="0" marR="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buNone/>
                      </a:pPr>
                      <a:endParaRPr lang="ja-JP" altLang="en-US" sz="1000" b="1" i="0" u="none" strike="noStrike" dirty="0">
                        <a:solidFill>
                          <a:srgbClr val="000000"/>
                        </a:solidFill>
                        <a:effectLst/>
                        <a:latin typeface="+mn-ea"/>
                        <a:ea typeface="+mn-ea"/>
                      </a:endParaRPr>
                    </a:p>
                  </a:txBody>
                  <a:tcPr marL="36000" marR="36000" marT="36000" marB="3600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3782541782"/>
                  </a:ext>
                </a:extLst>
              </a:tr>
            </a:tbl>
          </a:graphicData>
        </a:graphic>
      </p:graphicFrame>
      <p:graphicFrame>
        <p:nvGraphicFramePr>
          <p:cNvPr id="5" name="表 4">
            <a:extLst>
              <a:ext uri="{FF2B5EF4-FFF2-40B4-BE49-F238E27FC236}">
                <a16:creationId xmlns:a16="http://schemas.microsoft.com/office/drawing/2014/main" id="{FCE71637-9127-46CF-D530-9617C7D51DA5}"/>
              </a:ext>
            </a:extLst>
          </p:cNvPr>
          <p:cNvGraphicFramePr>
            <a:graphicFrameLocks noGrp="1"/>
          </p:cNvGraphicFramePr>
          <p:nvPr>
            <p:extLst>
              <p:ext uri="{D42A27DB-BD31-4B8C-83A1-F6EECF244321}">
                <p14:modId xmlns:p14="http://schemas.microsoft.com/office/powerpoint/2010/main" val="2639250679"/>
              </p:ext>
            </p:extLst>
          </p:nvPr>
        </p:nvGraphicFramePr>
        <p:xfrm>
          <a:off x="6619992" y="1433656"/>
          <a:ext cx="5221608" cy="5248000"/>
        </p:xfrm>
        <a:graphic>
          <a:graphicData uri="http://schemas.openxmlformats.org/drawingml/2006/table">
            <a:tbl>
              <a:tblPr/>
              <a:tblGrid>
                <a:gridCol w="217567">
                  <a:extLst>
                    <a:ext uri="{9D8B030D-6E8A-4147-A177-3AD203B41FA5}">
                      <a16:colId xmlns:a16="http://schemas.microsoft.com/office/drawing/2014/main" val="2527427793"/>
                    </a:ext>
                  </a:extLst>
                </a:gridCol>
                <a:gridCol w="217567">
                  <a:extLst>
                    <a:ext uri="{9D8B030D-6E8A-4147-A177-3AD203B41FA5}">
                      <a16:colId xmlns:a16="http://schemas.microsoft.com/office/drawing/2014/main" val="2419781178"/>
                    </a:ext>
                  </a:extLst>
                </a:gridCol>
                <a:gridCol w="217567">
                  <a:extLst>
                    <a:ext uri="{9D8B030D-6E8A-4147-A177-3AD203B41FA5}">
                      <a16:colId xmlns:a16="http://schemas.microsoft.com/office/drawing/2014/main" val="1354934686"/>
                    </a:ext>
                  </a:extLst>
                </a:gridCol>
                <a:gridCol w="217567">
                  <a:extLst>
                    <a:ext uri="{9D8B030D-6E8A-4147-A177-3AD203B41FA5}">
                      <a16:colId xmlns:a16="http://schemas.microsoft.com/office/drawing/2014/main" val="192817670"/>
                    </a:ext>
                  </a:extLst>
                </a:gridCol>
                <a:gridCol w="217567">
                  <a:extLst>
                    <a:ext uri="{9D8B030D-6E8A-4147-A177-3AD203B41FA5}">
                      <a16:colId xmlns:a16="http://schemas.microsoft.com/office/drawing/2014/main" val="3746394872"/>
                    </a:ext>
                  </a:extLst>
                </a:gridCol>
                <a:gridCol w="217567">
                  <a:extLst>
                    <a:ext uri="{9D8B030D-6E8A-4147-A177-3AD203B41FA5}">
                      <a16:colId xmlns:a16="http://schemas.microsoft.com/office/drawing/2014/main" val="1232568717"/>
                    </a:ext>
                  </a:extLst>
                </a:gridCol>
                <a:gridCol w="217567">
                  <a:extLst>
                    <a:ext uri="{9D8B030D-6E8A-4147-A177-3AD203B41FA5}">
                      <a16:colId xmlns:a16="http://schemas.microsoft.com/office/drawing/2014/main" val="3595818929"/>
                    </a:ext>
                  </a:extLst>
                </a:gridCol>
                <a:gridCol w="217567">
                  <a:extLst>
                    <a:ext uri="{9D8B030D-6E8A-4147-A177-3AD203B41FA5}">
                      <a16:colId xmlns:a16="http://schemas.microsoft.com/office/drawing/2014/main" val="1998480848"/>
                    </a:ext>
                  </a:extLst>
                </a:gridCol>
                <a:gridCol w="217567">
                  <a:extLst>
                    <a:ext uri="{9D8B030D-6E8A-4147-A177-3AD203B41FA5}">
                      <a16:colId xmlns:a16="http://schemas.microsoft.com/office/drawing/2014/main" val="3485316673"/>
                    </a:ext>
                  </a:extLst>
                </a:gridCol>
                <a:gridCol w="217567">
                  <a:extLst>
                    <a:ext uri="{9D8B030D-6E8A-4147-A177-3AD203B41FA5}">
                      <a16:colId xmlns:a16="http://schemas.microsoft.com/office/drawing/2014/main" val="483002284"/>
                    </a:ext>
                  </a:extLst>
                </a:gridCol>
                <a:gridCol w="217567">
                  <a:extLst>
                    <a:ext uri="{9D8B030D-6E8A-4147-A177-3AD203B41FA5}">
                      <a16:colId xmlns:a16="http://schemas.microsoft.com/office/drawing/2014/main" val="1336262909"/>
                    </a:ext>
                  </a:extLst>
                </a:gridCol>
                <a:gridCol w="217567">
                  <a:extLst>
                    <a:ext uri="{9D8B030D-6E8A-4147-A177-3AD203B41FA5}">
                      <a16:colId xmlns:a16="http://schemas.microsoft.com/office/drawing/2014/main" val="1712557495"/>
                    </a:ext>
                  </a:extLst>
                </a:gridCol>
                <a:gridCol w="217567">
                  <a:extLst>
                    <a:ext uri="{9D8B030D-6E8A-4147-A177-3AD203B41FA5}">
                      <a16:colId xmlns:a16="http://schemas.microsoft.com/office/drawing/2014/main" val="3017284176"/>
                    </a:ext>
                  </a:extLst>
                </a:gridCol>
                <a:gridCol w="217567">
                  <a:extLst>
                    <a:ext uri="{9D8B030D-6E8A-4147-A177-3AD203B41FA5}">
                      <a16:colId xmlns:a16="http://schemas.microsoft.com/office/drawing/2014/main" val="2801172520"/>
                    </a:ext>
                  </a:extLst>
                </a:gridCol>
                <a:gridCol w="217567">
                  <a:extLst>
                    <a:ext uri="{9D8B030D-6E8A-4147-A177-3AD203B41FA5}">
                      <a16:colId xmlns:a16="http://schemas.microsoft.com/office/drawing/2014/main" val="2512758813"/>
                    </a:ext>
                  </a:extLst>
                </a:gridCol>
                <a:gridCol w="217567">
                  <a:extLst>
                    <a:ext uri="{9D8B030D-6E8A-4147-A177-3AD203B41FA5}">
                      <a16:colId xmlns:a16="http://schemas.microsoft.com/office/drawing/2014/main" val="728914577"/>
                    </a:ext>
                  </a:extLst>
                </a:gridCol>
                <a:gridCol w="217567">
                  <a:extLst>
                    <a:ext uri="{9D8B030D-6E8A-4147-A177-3AD203B41FA5}">
                      <a16:colId xmlns:a16="http://schemas.microsoft.com/office/drawing/2014/main" val="863118836"/>
                    </a:ext>
                  </a:extLst>
                </a:gridCol>
                <a:gridCol w="217567">
                  <a:extLst>
                    <a:ext uri="{9D8B030D-6E8A-4147-A177-3AD203B41FA5}">
                      <a16:colId xmlns:a16="http://schemas.microsoft.com/office/drawing/2014/main" val="154450928"/>
                    </a:ext>
                  </a:extLst>
                </a:gridCol>
                <a:gridCol w="217567">
                  <a:extLst>
                    <a:ext uri="{9D8B030D-6E8A-4147-A177-3AD203B41FA5}">
                      <a16:colId xmlns:a16="http://schemas.microsoft.com/office/drawing/2014/main" val="1891382757"/>
                    </a:ext>
                  </a:extLst>
                </a:gridCol>
                <a:gridCol w="217567">
                  <a:extLst>
                    <a:ext uri="{9D8B030D-6E8A-4147-A177-3AD203B41FA5}">
                      <a16:colId xmlns:a16="http://schemas.microsoft.com/office/drawing/2014/main" val="4231553582"/>
                    </a:ext>
                  </a:extLst>
                </a:gridCol>
                <a:gridCol w="217567">
                  <a:extLst>
                    <a:ext uri="{9D8B030D-6E8A-4147-A177-3AD203B41FA5}">
                      <a16:colId xmlns:a16="http://schemas.microsoft.com/office/drawing/2014/main" val="2230529833"/>
                    </a:ext>
                  </a:extLst>
                </a:gridCol>
                <a:gridCol w="217567">
                  <a:extLst>
                    <a:ext uri="{9D8B030D-6E8A-4147-A177-3AD203B41FA5}">
                      <a16:colId xmlns:a16="http://schemas.microsoft.com/office/drawing/2014/main" val="953784686"/>
                    </a:ext>
                  </a:extLst>
                </a:gridCol>
                <a:gridCol w="217567">
                  <a:extLst>
                    <a:ext uri="{9D8B030D-6E8A-4147-A177-3AD203B41FA5}">
                      <a16:colId xmlns:a16="http://schemas.microsoft.com/office/drawing/2014/main" val="3221620699"/>
                    </a:ext>
                  </a:extLst>
                </a:gridCol>
                <a:gridCol w="217567">
                  <a:extLst>
                    <a:ext uri="{9D8B030D-6E8A-4147-A177-3AD203B41FA5}">
                      <a16:colId xmlns:a16="http://schemas.microsoft.com/office/drawing/2014/main" val="1658369860"/>
                    </a:ext>
                  </a:extLst>
                </a:gridCol>
              </a:tblGrid>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3109079444"/>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rowSpan="2" gridSpan="13">
                  <a:txBody>
                    <a:bodyPr/>
                    <a:lstStyle/>
                    <a:p>
                      <a:pPr algn="ctr" fontAlgn="ctr">
                        <a:buNone/>
                      </a:pP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gridSpan="9">
                  <a:txBody>
                    <a:bodyPr/>
                    <a:lstStyle/>
                    <a:p>
                      <a:pPr algn="l" fontAlgn="ctr">
                        <a:buNone/>
                      </a:pPr>
                      <a:r>
                        <a:rPr lang="ja-JP" altLang="en-US" sz="1100" b="0" i="0" u="none" strike="noStrike" dirty="0">
                          <a:solidFill>
                            <a:srgbClr val="FF0000"/>
                          </a:solidFill>
                          <a:effectLst/>
                          <a:latin typeface="BIZ UDPゴシック" panose="020B0400000000000000" pitchFamily="50" charset="-128"/>
                          <a:ea typeface="BIZ UDPゴシック" panose="020B0400000000000000" pitchFamily="50" charset="-128"/>
                        </a:rPr>
                        <a:t>催事主催者</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303992709"/>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gridSpan="1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gridSpan="9"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977924677"/>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890893562"/>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rowSpan="2" gridSpan="13">
                  <a:txBody>
                    <a:bodyPr/>
                    <a:lstStyle/>
                    <a:p>
                      <a:pPr algn="ctr"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gridSpan="6">
                  <a:txBody>
                    <a:bodyPr/>
                    <a:lstStyle/>
                    <a:p>
                      <a:pPr algn="l" fontAlgn="ctr">
                        <a:buNone/>
                      </a:pPr>
                      <a:r>
                        <a:rPr lang="ja-JP" altLang="en-US" sz="1100" b="0" i="0" u="none" strike="noStrike" dirty="0">
                          <a:solidFill>
                            <a:srgbClr val="FF0000"/>
                          </a:solidFill>
                          <a:effectLst/>
                          <a:latin typeface="BIZ UDPゴシック" panose="020B0400000000000000" pitchFamily="50" charset="-128"/>
                          <a:ea typeface="BIZ UDPゴシック" panose="020B0400000000000000" pitchFamily="50" charset="-128"/>
                        </a:rPr>
                        <a:t>（協力先・委託先等）</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970707184"/>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gridSpan="1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gridSpan="6"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406149329"/>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537269946"/>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rowSpan="2" gridSpan="13">
                  <a:txBody>
                    <a:bodyPr/>
                    <a:lstStyle/>
                    <a:p>
                      <a:pPr algn="ctr"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gridSpan="6">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（協力先・委託先等）</a:t>
                      </a:r>
                      <a:endParaRPr lang="en-US" altLang="ja-JP" sz="1100" b="0" i="0" u="none" strike="noStrike">
                        <a:solidFill>
                          <a:srgbClr val="FF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196689986"/>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gridSpan="1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gridSpan="6"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684410866"/>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983461841"/>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rowSpan="2" gridSpan="13">
                  <a:txBody>
                    <a:bodyPr/>
                    <a:lstStyle/>
                    <a:p>
                      <a:pPr algn="ctr" fontAlgn="ctr">
                        <a:buNone/>
                      </a:pP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gridSpan="6">
                  <a:txBody>
                    <a:bodyPr/>
                    <a:lstStyle/>
                    <a:p>
                      <a:pPr algn="l" fontAlgn="ctr">
                        <a:buNone/>
                      </a:pPr>
                      <a:r>
                        <a:rPr lang="ja-JP" altLang="en-US" sz="1100" b="0" i="0" u="none" strike="noStrike" dirty="0">
                          <a:solidFill>
                            <a:srgbClr val="FF0000"/>
                          </a:solidFill>
                          <a:effectLst/>
                          <a:latin typeface="BIZ UDPゴシック" panose="020B0400000000000000" pitchFamily="50" charset="-128"/>
                          <a:ea typeface="BIZ UDPゴシック" panose="020B0400000000000000" pitchFamily="50" charset="-128"/>
                        </a:rPr>
                        <a:t>（協力先・委託先等）</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681209371"/>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gridSpan="1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gridSpan="6"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166055895"/>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3079362"/>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rowSpan="2" gridSpan="13">
                  <a:txBody>
                    <a:bodyPr/>
                    <a:lstStyle/>
                    <a:p>
                      <a:pPr algn="ctr"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gridSpan="6">
                  <a:txBody>
                    <a:bodyPr/>
                    <a:lstStyle/>
                    <a:p>
                      <a:pPr algn="l" fontAlgn="ctr">
                        <a:buNone/>
                      </a:pPr>
                      <a:r>
                        <a:rPr lang="ja-JP" altLang="en-US" sz="1100" b="0" i="0" u="none" strike="noStrike" dirty="0">
                          <a:solidFill>
                            <a:srgbClr val="FF0000"/>
                          </a:solidFill>
                          <a:effectLst/>
                          <a:latin typeface="BIZ UDPゴシック" panose="020B0400000000000000" pitchFamily="50" charset="-128"/>
                          <a:ea typeface="BIZ UDPゴシック" panose="020B0400000000000000" pitchFamily="50" charset="-128"/>
                        </a:rPr>
                        <a:t>（協力先・委託先等）</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252620003"/>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gridSpan="1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gridSpan="6"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825595177"/>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456073374"/>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rowSpan="2" gridSpan="13">
                  <a:txBody>
                    <a:bodyPr/>
                    <a:lstStyle/>
                    <a:p>
                      <a:pPr algn="ctr"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gridSpan="6">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（協力先・委託先等）</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968957980"/>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gridSpan="1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gridSpan="6"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505253953"/>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00764687"/>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rowSpan="2" gridSpan="13">
                  <a:txBody>
                    <a:bodyPr/>
                    <a:lstStyle/>
                    <a:p>
                      <a:pPr algn="ctr"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gridSpan="6">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（協力先・委託先等）</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899647769"/>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gridSpan="1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gridSpan="6"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111295919"/>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947207550"/>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rowSpan="2" gridSpan="13">
                  <a:txBody>
                    <a:bodyPr/>
                    <a:lstStyle/>
                    <a:p>
                      <a:pPr algn="ctr"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gridSpan="6">
                  <a:txBody>
                    <a:bodyPr/>
                    <a:lstStyle/>
                    <a:p>
                      <a:pPr algn="l" fontAlgn="ctr">
                        <a:buNone/>
                      </a:pPr>
                      <a:r>
                        <a:rPr lang="ja-JP" altLang="en-US" sz="1100" b="0" i="0" u="none" strike="noStrike">
                          <a:solidFill>
                            <a:srgbClr val="FF0000"/>
                          </a:solidFill>
                          <a:effectLst/>
                          <a:latin typeface="BIZ UDPゴシック" panose="020B0400000000000000" pitchFamily="50" charset="-128"/>
                          <a:ea typeface="BIZ UDPゴシック" panose="020B0400000000000000" pitchFamily="50" charset="-128"/>
                        </a:rPr>
                        <a:t>（協力先・委託先等）</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426356701"/>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gridSpan="1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gridSpan="6"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4261181494"/>
                  </a:ext>
                </a:extLst>
              </a:tr>
              <a:tr h="209920">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16649912"/>
                  </a:ext>
                </a:extLst>
              </a:tr>
            </a:tbl>
          </a:graphicData>
        </a:graphic>
      </p:graphicFrame>
    </p:spTree>
    <p:extLst>
      <p:ext uri="{BB962C8B-B14F-4D97-AF65-F5344CB8AC3E}">
        <p14:creationId xmlns:p14="http://schemas.microsoft.com/office/powerpoint/2010/main" val="261919278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ユーザー定義 49">
      <a:majorFont>
        <a:latin typeface="BIZ UDPゴシック"/>
        <a:ea typeface="BIZ UDPゴシック"/>
        <a:cs typeface=""/>
      </a:majorFont>
      <a:minorFont>
        <a:latin typeface="BIZ UDPゴシック"/>
        <a:ea typeface="BIZ UDP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d762b74-826c-44fa-9b52-d4983f69deb6">
      <Terms xmlns="http://schemas.microsoft.com/office/infopath/2007/PartnerControls"/>
    </lcf76f155ced4ddcb4097134ff3c332f>
    <TaxCatchAll xmlns="feb382c3-1005-43e2-9a94-665274975b0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3C83F5EBDB083A4CBB32694E43AE13E0" ma:contentTypeVersion="12" ma:contentTypeDescription="新しいドキュメントを作成します。" ma:contentTypeScope="" ma:versionID="06122c1b4e8daa630ec35014833e9109">
  <xsd:schema xmlns:xsd="http://www.w3.org/2001/XMLSchema" xmlns:xs="http://www.w3.org/2001/XMLSchema" xmlns:p="http://schemas.microsoft.com/office/2006/metadata/properties" xmlns:ns2="7d762b74-826c-44fa-9b52-d4983f69deb6" xmlns:ns3="feb382c3-1005-43e2-9a94-665274975b0c" targetNamespace="http://schemas.microsoft.com/office/2006/metadata/properties" ma:root="true" ma:fieldsID="1f8ddb0ed76b5ea0a7c4472edee3558e" ns2:_="" ns3:_="">
    <xsd:import namespace="7d762b74-826c-44fa-9b52-d4983f69deb6"/>
    <xsd:import namespace="feb382c3-1005-43e2-9a94-665274975b0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762b74-826c-44fa-9b52-d4983f69deb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b2203cb9-039a-48fd-8f0b-7ef723dc746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eb382c3-1005-43e2-9a94-665274975b0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36e1ee6-3c4b-46b1-ab87-00146b292bc7}" ma:internalName="TaxCatchAll" ma:showField="CatchAllData" ma:web="feb382c3-1005-43e2-9a94-665274975b0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6E51462-2DCD-4386-BCA0-53F945778361}">
  <ds:schemaRefs>
    <ds:schemaRef ds:uri="http://schemas.microsoft.com/sharepoint/v3/contenttype/forms"/>
  </ds:schemaRefs>
</ds:datastoreItem>
</file>

<file path=customXml/itemProps2.xml><?xml version="1.0" encoding="utf-8"?>
<ds:datastoreItem xmlns:ds="http://schemas.openxmlformats.org/officeDocument/2006/customXml" ds:itemID="{5D6C224A-6AA0-40D3-85B4-A0F37FBB4C2F}">
  <ds:schemaRefs>
    <ds:schemaRef ds:uri="http://schemas.microsoft.com/office/2006/metadata/properties"/>
    <ds:schemaRef ds:uri="http://schemas.microsoft.com/office/infopath/2007/PartnerControls"/>
    <ds:schemaRef ds:uri="d50bdf4f-9fae-49b5-9c07-bca2da6912ff"/>
    <ds:schemaRef ds:uri="a3eed677-67a8-4cd6-97ca-772cb9f76b34"/>
  </ds:schemaRefs>
</ds:datastoreItem>
</file>

<file path=customXml/itemProps3.xml><?xml version="1.0" encoding="utf-8"?>
<ds:datastoreItem xmlns:ds="http://schemas.openxmlformats.org/officeDocument/2006/customXml" ds:itemID="{2667EF4E-6138-4ED1-B11E-907D42A5B54A}"/>
</file>

<file path=docProps/app.xml><?xml version="1.0" encoding="utf-8"?>
<Properties xmlns="http://schemas.openxmlformats.org/officeDocument/2006/extended-properties" xmlns:vt="http://schemas.openxmlformats.org/officeDocument/2006/docPropsVTypes">
  <TotalTime>188</TotalTime>
  <Words>441</Words>
  <Application>Microsoft Office PowerPoint</Application>
  <PresentationFormat>ワイド画面</PresentationFormat>
  <Paragraphs>333</Paragraphs>
  <Slides>6</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6</vt:i4>
      </vt:variant>
    </vt:vector>
  </HeadingPairs>
  <TitlesOfParts>
    <vt:vector size="10" baseType="lpstr">
      <vt:lpstr>BIZ UDPゴシック</vt:lpstr>
      <vt:lpstr>游ゴシック</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ishizuka @JM</dc:creator>
  <cp:lastModifiedBy>takiguchi @JM</cp:lastModifiedBy>
  <cp:revision>5</cp:revision>
  <dcterms:created xsi:type="dcterms:W3CDTF">2026-04-14T06:41:24Z</dcterms:created>
  <dcterms:modified xsi:type="dcterms:W3CDTF">2026-07-03T10:42:12Z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0x0101003C83F5EBDB083A4CBB32694E43AE13E0</vt:lpwstr>
  </property>
  <property fmtid="{D5CDD505-2E9C-101B-9397-08002B2CF9AE}" pid="3" name="MediaServiceImageTags">
    <vt:lpwstr/>
  </property>
</Properties>
</file>