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374" r:id="rId2"/>
  </p:sldIdLst>
  <p:sldSz cx="18288000" cy="10287000"/>
  <p:notesSz cx="6858000" cy="9144000"/>
  <p:embeddedFontLst>
    <p:embeddedFont>
      <p:font typeface="07あかずきんポップ Heavy" panose="020B0600070205080204" charset="-128"/>
      <p:bold r:id="rId4"/>
    </p:embeddedFont>
    <p:embeddedFont>
      <p:font typeface="BIZ UDPゴシック" panose="020B0400000000000000" pitchFamily="50" charset="-128"/>
      <p:regular r:id="rId5"/>
      <p:bold r:id="rId6"/>
      <p:italic r:id="rId7"/>
      <p:boldItalic r:id="rId8"/>
    </p:embeddedFont>
    <p:embeddedFont>
      <p:font typeface="ＭＳ Ｐゴシック" panose="020B0600070205080204" pitchFamily="50" charset="-128"/>
      <p:regular r:id="rId9"/>
    </p:embeddedFont>
    <p:embeddedFont>
      <p:font typeface="UD デジタル 教科書体 NP-B" panose="02020700000000000000" pitchFamily="18" charset="-128"/>
      <p:bold r:id="rId10"/>
    </p:embeddedFont>
    <p:embeddedFont>
      <p:font typeface="游ゴシック" panose="020B0400000000000000" pitchFamily="50" charset="-128"/>
      <p:regular r:id="rId11"/>
      <p:bold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7233"/>
    <a:srgbClr val="31A687"/>
    <a:srgbClr val="F3EE12"/>
    <a:srgbClr val="3BF6FB"/>
    <a:srgbClr val="F3A635"/>
    <a:srgbClr val="4EE105"/>
    <a:srgbClr val="F1F709"/>
    <a:srgbClr val="68CB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 autoAdjust="0"/>
    <p:restoredTop sz="94556" autoAdjust="0"/>
  </p:normalViewPr>
  <p:slideViewPr>
    <p:cSldViewPr>
      <p:cViewPr varScale="1">
        <p:scale>
          <a:sx n="70" d="100"/>
          <a:sy n="70" d="100"/>
        </p:scale>
        <p:origin x="8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AE74C-D473-4751-B8AA-710CE8B5BC19}" type="datetimeFigureOut">
              <a:rPr kumimoji="1" lang="ja-JP" altLang="en-US" smtClean="0"/>
              <a:t>2025/7/28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EC275-AB0B-44EB-BBB4-36185C36B5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902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23567;&#20013;&#23398;&#29983;&#21521;&#12369;PV.ppt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b4iTwFVu6A0&#12288;&#12288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BD303-F2AA-2722-7DCF-15028DD59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52E576DD-9D66-2812-7A95-37CEE9B96A9C}"/>
              </a:ext>
            </a:extLst>
          </p:cNvPr>
          <p:cNvSpPr/>
          <p:nvPr/>
        </p:nvSpPr>
        <p:spPr>
          <a:xfrm>
            <a:off x="-6485" y="0"/>
            <a:ext cx="18287996" cy="10286999"/>
          </a:xfrm>
          <a:custGeom>
            <a:avLst/>
            <a:gdLst/>
            <a:ahLst/>
            <a:cxnLst/>
            <a:rect l="l" t="t" r="r" b="b"/>
            <a:pathLst>
              <a:path w="4816592" h="2709333">
                <a:moveTo>
                  <a:pt x="0" y="0"/>
                </a:moveTo>
                <a:lnTo>
                  <a:pt x="4816592" y="0"/>
                </a:lnTo>
                <a:lnTo>
                  <a:pt x="4816592" y="2709333"/>
                </a:lnTo>
                <a:lnTo>
                  <a:pt x="0" y="2709333"/>
                </a:lnTo>
                <a:lnTo>
                  <a:pt x="0" y="0"/>
                </a:lnTo>
              </a:path>
            </a:pathLst>
          </a:custGeom>
          <a:solidFill>
            <a:srgbClr val="31A687">
              <a:alpha val="0"/>
            </a:srgbClr>
          </a:solidFill>
          <a:ln w="285750">
            <a:solidFill>
              <a:srgbClr val="31A687"/>
            </a:solidFill>
          </a:ln>
        </p:spPr>
        <p:txBody>
          <a:bodyPr/>
          <a:lstStyle/>
          <a:p>
            <a:endParaRPr lang="ja-JP" altLang="en-US" dirty="0"/>
          </a:p>
        </p:txBody>
      </p:sp>
      <p:pic>
        <p:nvPicPr>
          <p:cNvPr id="15" name="Google Shape;48;p1">
            <a:extLst>
              <a:ext uri="{FF2B5EF4-FFF2-40B4-BE49-F238E27FC236}">
                <a16:creationId xmlns:a16="http://schemas.microsoft.com/office/drawing/2014/main" id="{4654FC82-3178-D39D-8716-687B0C5A733B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54000" y="2110171"/>
            <a:ext cx="4038600" cy="619282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D9CE92-AF67-F520-CEB4-8C4F9736A3FA}"/>
              </a:ext>
            </a:extLst>
          </p:cNvPr>
          <p:cNvSpPr txBox="1"/>
          <p:nvPr/>
        </p:nvSpPr>
        <p:spPr>
          <a:xfrm>
            <a:off x="533400" y="537806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教材❶❷：共通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F768A88-38DA-DBF6-6C40-F5FA35D47208}"/>
              </a:ext>
            </a:extLst>
          </p:cNvPr>
          <p:cNvGrpSpPr/>
          <p:nvPr/>
        </p:nvGrpSpPr>
        <p:grpSpPr>
          <a:xfrm>
            <a:off x="6489" y="4547417"/>
            <a:ext cx="11506200" cy="3647656"/>
            <a:chOff x="152400" y="4631546"/>
            <a:chExt cx="10331587" cy="3647656"/>
          </a:xfrm>
          <a:solidFill>
            <a:srgbClr val="31A687"/>
          </a:solidFill>
        </p:grpSpPr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04160DCB-F039-34F8-42C5-A45248989DEE}"/>
                </a:ext>
              </a:extLst>
            </p:cNvPr>
            <p:cNvSpPr/>
            <p:nvPr/>
          </p:nvSpPr>
          <p:spPr>
            <a:xfrm>
              <a:off x="152400" y="4631546"/>
              <a:ext cx="10331587" cy="3647656"/>
            </a:xfrm>
            <a:custGeom>
              <a:avLst/>
              <a:gdLst/>
              <a:ahLst/>
              <a:cxnLst/>
              <a:rect l="l" t="t" r="r" b="b"/>
              <a:pathLst>
                <a:path w="1906844" h="564342">
                  <a:moveTo>
                    <a:pt x="0" y="0"/>
                  </a:moveTo>
                  <a:lnTo>
                    <a:pt x="1906844" y="0"/>
                  </a:lnTo>
                  <a:lnTo>
                    <a:pt x="1906844" y="564342"/>
                  </a:lnTo>
                  <a:lnTo>
                    <a:pt x="0" y="564342"/>
                  </a:lnTo>
                  <a:lnTo>
                    <a:pt x="0" y="0"/>
                  </a:lnTo>
                </a:path>
              </a:pathLst>
            </a:custGeom>
            <a:grpFill/>
          </p:spPr>
          <p:txBody>
            <a:bodyPr/>
            <a:lstStyle/>
            <a:p>
              <a:endParaRPr lang="ja-JP" altLang="en-US">
                <a:latin typeface="07あかずきんポップ Heavy" panose="00000900000000000000" pitchFamily="50" charset="-128"/>
                <a:ea typeface="07あかずきんポップ Heavy" panose="00000900000000000000" pitchFamily="50" charset="-128"/>
                <a:cs typeface="07あかずきんポップ Heavy" panose="00000900000000000000" pitchFamily="50" charset="-128"/>
              </a:endParaRPr>
            </a:p>
          </p:txBody>
        </p:sp>
        <p:sp>
          <p:nvSpPr>
            <p:cNvPr id="16" name="TextBox 10">
              <a:extLst>
                <a:ext uri="{FF2B5EF4-FFF2-40B4-BE49-F238E27FC236}">
                  <a16:creationId xmlns:a16="http://schemas.microsoft.com/office/drawing/2014/main" id="{0C2C7FE9-8161-FCFB-7333-7948D759933F}"/>
                </a:ext>
              </a:extLst>
            </p:cNvPr>
            <p:cNvSpPr txBox="1"/>
            <p:nvPr/>
          </p:nvSpPr>
          <p:spPr>
            <a:xfrm>
              <a:off x="822395" y="5012545"/>
              <a:ext cx="9372600" cy="2885657"/>
            </a:xfrm>
            <a:prstGeom prst="rect">
              <a:avLst/>
            </a:prstGeom>
            <a:grpFill/>
          </p:spPr>
          <p:txBody>
            <a:bodyPr lIns="38100" tIns="38100" rIns="38100" bIns="38100" rtlCol="0" anchor="ctr"/>
            <a:lstStyle/>
            <a:p>
              <a:r>
                <a:rPr lang="ja-JP" altLang="en-US" sz="4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ＭＳ Ｐゴシック" panose="020B0600070205080204" pitchFamily="50" charset="-128"/>
                </a:rPr>
                <a:t>小中学生用</a:t>
              </a:r>
              <a:r>
                <a:rPr lang="en-US" altLang="ja-JP" sz="44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ＭＳ Ｐゴシック" panose="020B0600070205080204" pitchFamily="50" charset="-128"/>
                </a:rPr>
                <a:t>PV</a:t>
              </a:r>
              <a:endParaRPr lang="en-US" altLang="ja-JP" sz="4400" b="1" dirty="0">
                <a:solidFill>
                  <a:schemeClr val="bg1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ＭＳ Ｐゴシック" panose="020B0600070205080204" pitchFamily="50" charset="-128"/>
              </a:endParaRPr>
            </a:p>
            <a:p>
              <a:r>
                <a:rPr lang="ja-JP" altLang="en-US" sz="6000" b="1" dirty="0">
                  <a:solidFill>
                    <a:schemeClr val="bg1"/>
                  </a:solidFill>
                  <a:effectLst/>
                  <a:latin typeface="BIZ UDPゴシック" panose="020B0400000000000000" pitchFamily="50" charset="-128"/>
                  <a:ea typeface="BIZ UDPゴシック" panose="020B0400000000000000" pitchFamily="50" charset="-128"/>
                  <a:cs typeface="ＭＳ Ｐゴシック" panose="020B0600070205080204" pitchFamily="50" charset="-128"/>
                </a:rPr>
                <a:t>「</a:t>
              </a:r>
              <a:r>
                <a:rPr lang="ja-JP" altLang="en-US" sz="60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ＭＳ Ｐゴシック" panose="020B0600070205080204" pitchFamily="50" charset="-128"/>
                </a:rPr>
                <a:t>みんなで考える地球の未来</a:t>
              </a:r>
              <a:endParaRPr lang="en-US" altLang="ja-JP" sz="60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ＭＳ Ｐゴシック" panose="020B0600070205080204" pitchFamily="50" charset="-128"/>
              </a:endParaRPr>
            </a:p>
            <a:p>
              <a:r>
                <a:rPr lang="en-US" altLang="ja-JP" sz="6000" b="1" dirty="0">
                  <a:solidFill>
                    <a:schemeClr val="bg1"/>
                  </a:solidFill>
                  <a:effectLst/>
                  <a:latin typeface="BIZ UDPゴシック" panose="020B0400000000000000" pitchFamily="50" charset="-128"/>
                  <a:ea typeface="BIZ UDPゴシック" panose="020B0400000000000000" pitchFamily="50" charset="-128"/>
                  <a:cs typeface="ＭＳ Ｐゴシック" panose="020B0600070205080204" pitchFamily="50" charset="-128"/>
                </a:rPr>
                <a:t>GREEN×EXPO 2027</a:t>
              </a:r>
              <a:r>
                <a:rPr lang="ja-JP" altLang="en-US" sz="6000" b="1" dirty="0">
                  <a:solidFill>
                    <a:schemeClr val="bg1"/>
                  </a:solidFill>
                  <a:effectLst/>
                  <a:latin typeface="BIZ UDPゴシック" panose="020B0400000000000000" pitchFamily="50" charset="-128"/>
                  <a:ea typeface="BIZ UDPゴシック" panose="020B0400000000000000" pitchFamily="50" charset="-128"/>
                  <a:cs typeface="ＭＳ Ｐゴシック" panose="020B0600070205080204" pitchFamily="50" charset="-128"/>
                </a:rPr>
                <a:t>」</a:t>
              </a:r>
              <a:endParaRPr lang="ja-JP" altLang="ja-JP" sz="6000" dirty="0"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endParaRPr>
            </a:p>
          </p:txBody>
        </p:sp>
      </p:grpSp>
      <p:sp>
        <p:nvSpPr>
          <p:cNvPr id="17" name="TextBox 12">
            <a:extLst>
              <a:ext uri="{FF2B5EF4-FFF2-40B4-BE49-F238E27FC236}">
                <a16:creationId xmlns:a16="http://schemas.microsoft.com/office/drawing/2014/main" id="{60203533-F9A9-29E3-5EFB-EE731D6A956C}"/>
              </a:ext>
            </a:extLst>
          </p:cNvPr>
          <p:cNvSpPr txBox="1"/>
          <p:nvPr/>
        </p:nvSpPr>
        <p:spPr>
          <a:xfrm>
            <a:off x="-1905000" y="2007798"/>
            <a:ext cx="15795935" cy="19079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760"/>
              </a:lnSpc>
            </a:pPr>
            <a:r>
              <a:rPr lang="en-US" altLang="ja-JP" sz="4000" b="1" kern="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ＭＳ Ｐゴシック" panose="020B0600070205080204" pitchFamily="50" charset="-128"/>
              </a:rPr>
              <a:t>GREEN</a:t>
            </a:r>
            <a:r>
              <a:rPr lang="ja-JP" altLang="ja-JP" sz="4000" b="1" kern="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ＭＳ Ｐゴシック" panose="020B0600070205080204" pitchFamily="50" charset="-128"/>
              </a:rPr>
              <a:t>×</a:t>
            </a:r>
            <a:r>
              <a:rPr lang="en-US" altLang="ja-JP" sz="4000" b="1" kern="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ＭＳ Ｐゴシック" panose="020B0600070205080204" pitchFamily="50" charset="-128"/>
              </a:rPr>
              <a:t>EXPO2027</a:t>
            </a:r>
            <a:r>
              <a:rPr lang="ja-JP" altLang="en-US" sz="4000" b="1" kern="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ＭＳ Ｐゴシック" panose="020B0600070205080204" pitchFamily="50" charset="-128"/>
              </a:rPr>
              <a:t>　デジタル</a:t>
            </a:r>
            <a:r>
              <a:rPr lang="en-US" altLang="ja-JP" sz="4000" b="1" kern="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ＭＳ Ｐゴシック" panose="020B0600070205080204" pitchFamily="50" charset="-128"/>
              </a:rPr>
              <a:t>×</a:t>
            </a:r>
            <a:r>
              <a:rPr lang="ja-JP" altLang="en-US" sz="4000" b="1" kern="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ＭＳ Ｐゴシック" panose="020B0600070205080204" pitchFamily="50" charset="-128"/>
              </a:rPr>
              <a:t>探究教材</a:t>
            </a:r>
            <a:endParaRPr lang="en-US" sz="4000" b="1" spc="-657" dirty="0">
              <a:solidFill>
                <a:srgbClr val="00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07あかずきんポップ Heavy" panose="000009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AA7E6A-CA1B-5D49-FF12-F160CEE94522}"/>
              </a:ext>
            </a:extLst>
          </p:cNvPr>
          <p:cNvSpPr txBox="1"/>
          <p:nvPr/>
        </p:nvSpPr>
        <p:spPr>
          <a:xfrm>
            <a:off x="13681208" y="944296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https://youtu.be/b4iTwFVu6A0</a:t>
            </a:r>
            <a:r>
              <a:rPr kumimoji="1" lang="ja-JP" altLang="en-US" dirty="0"/>
              <a:t>　　　　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2097BF-23BC-9045-2596-6146F3ECC61C}"/>
              </a:ext>
            </a:extLst>
          </p:cNvPr>
          <p:cNvSpPr txBox="1"/>
          <p:nvPr/>
        </p:nvSpPr>
        <p:spPr>
          <a:xfrm>
            <a:off x="752657" y="8435653"/>
            <a:ext cx="1104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https://youtu.be/b4iTwFVu6A0</a:t>
            </a:r>
            <a:r>
              <a:rPr kumimoji="1" lang="ja-JP" altLang="en-US" sz="6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　　</a:t>
            </a:r>
            <a:endParaRPr kumimoji="1" lang="ja-JP" altLang="en-US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822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UD デジタル 教科書体 NP-B"/>
        <a:ea typeface="UD デジタル 教科書体 NP-B"/>
        <a:cs typeface=""/>
      </a:majorFont>
      <a:minorFont>
        <a:latin typeface="UD デジタル 教科書体 NP-B"/>
        <a:ea typeface="UD デジタル 教科書体 NP-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15207</TotalTime>
  <Words>41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07あかずきんポップ Heavy</vt:lpstr>
      <vt:lpstr>ＭＳ Ｐゴシック</vt:lpstr>
      <vt:lpstr>Arial</vt:lpstr>
      <vt:lpstr>Calibri</vt:lpstr>
      <vt:lpstr>UD デジタル 教科書体 NP-B</vt:lpstr>
      <vt:lpstr>游ゴシック</vt:lpstr>
      <vt:lpstr>BIZ UDPゴシック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デジ探360_NEWスライド</dc:title>
  <dc:creator>SR</dc:creator>
  <cp:lastModifiedBy>早川 八雲</cp:lastModifiedBy>
  <cp:revision>67</cp:revision>
  <dcterms:created xsi:type="dcterms:W3CDTF">2006-08-16T00:00:00Z</dcterms:created>
  <dcterms:modified xsi:type="dcterms:W3CDTF">2025-07-28T07:00:47Z</dcterms:modified>
  <dc:identifier>DAFszLraQyY</dc:identifier>
</cp:coreProperties>
</file>